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70611c8f2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7610a6c7142bc"/>
  </p:sldMasterIdLst>
  <p:sldIdLst>
    <p:sldId xmlns:r="http://schemas.openxmlformats.org/officeDocument/2006/relationships" id="256" r:id="R094797571da24aed"/>
    <p:sldId xmlns:r="http://schemas.openxmlformats.org/officeDocument/2006/relationships" id="257" r:id="R3f14c69af8274fd3"/>
    <p:sldId xmlns:r="http://schemas.openxmlformats.org/officeDocument/2006/relationships" id="258" r:id="Rea9f8afa6c094c07"/>
    <p:sldId xmlns:r="http://schemas.openxmlformats.org/officeDocument/2006/relationships" id="259" r:id="R9255703ed32948ea"/>
    <p:sldId xmlns:r="http://schemas.openxmlformats.org/officeDocument/2006/relationships" id="260" r:id="Rd7cfe0a3192e47db"/>
    <p:sldId xmlns:r="http://schemas.openxmlformats.org/officeDocument/2006/relationships" id="261" r:id="Ra1b2fd14b862498e"/>
    <p:sldId xmlns:r="http://schemas.openxmlformats.org/officeDocument/2006/relationships" id="262" r:id="R9449b079baeb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7610a6c7142bc" /><Relationship Type="http://schemas.openxmlformats.org/officeDocument/2006/relationships/slide" Target="/ppt/slides/slide1.xml" Id="R094797571da24aed" /><Relationship Type="http://schemas.openxmlformats.org/officeDocument/2006/relationships/slide" Target="/ppt/slides/slide2.xml" Id="R3f14c69af8274fd3" /><Relationship Type="http://schemas.openxmlformats.org/officeDocument/2006/relationships/slide" Target="/ppt/slides/slide3.xml" Id="Rea9f8afa6c094c07" /><Relationship Type="http://schemas.openxmlformats.org/officeDocument/2006/relationships/slide" Target="/ppt/slides/slide4.xml" Id="R9255703ed32948ea" /><Relationship Type="http://schemas.openxmlformats.org/officeDocument/2006/relationships/slide" Target="/ppt/slides/slide5.xml" Id="Rd7cfe0a3192e47db" /><Relationship Type="http://schemas.openxmlformats.org/officeDocument/2006/relationships/slide" Target="/ppt/slides/slide6.xml" Id="Ra1b2fd14b862498e" /><Relationship Type="http://schemas.openxmlformats.org/officeDocument/2006/relationships/slide" Target="/ppt/slides/slide7.xml" Id="R9449b079baeb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9e541816a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17a128eb64918" /><Relationship Type="http://schemas.openxmlformats.org/officeDocument/2006/relationships/theme" Target="/ppt/slideMasters/theme/theme1.xml" Id="R86e378464ca2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17a128eb6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b86dd6beb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ded1085be4f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8009dcb25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2920baa4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cd3781c35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44892a403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26683171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57 316 631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57 321 329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FREDRIK HARALD CAPPELEN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Rømckes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826 077 212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