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e5160ada7b4d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115642cd62422d"/>
  </p:sldMasterIdLst>
  <p:sldIdLst>
    <p:sldId xmlns:r="http://schemas.openxmlformats.org/officeDocument/2006/relationships" id="256" r:id="R1069c88cca2d4c40"/>
    <p:sldId xmlns:r="http://schemas.openxmlformats.org/officeDocument/2006/relationships" id="257" r:id="Reaf3fab826224a7c"/>
    <p:sldId xmlns:r="http://schemas.openxmlformats.org/officeDocument/2006/relationships" id="258" r:id="R6ccafc3ecef94762"/>
    <p:sldId xmlns:r="http://schemas.openxmlformats.org/officeDocument/2006/relationships" id="259" r:id="R183b5d2f12ab46c0"/>
    <p:sldId xmlns:r="http://schemas.openxmlformats.org/officeDocument/2006/relationships" id="260" r:id="R53ee2605334b4db4"/>
    <p:sldId xmlns:r="http://schemas.openxmlformats.org/officeDocument/2006/relationships" id="261" r:id="Re5d623809a414df2"/>
    <p:sldId xmlns:r="http://schemas.openxmlformats.org/officeDocument/2006/relationships" id="262" r:id="R88ae64c73da741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115642cd62422d" /><Relationship Type="http://schemas.openxmlformats.org/officeDocument/2006/relationships/slide" Target="/ppt/slides/slide1.xml" Id="R1069c88cca2d4c40" /><Relationship Type="http://schemas.openxmlformats.org/officeDocument/2006/relationships/slide" Target="/ppt/slides/slide2.xml" Id="Reaf3fab826224a7c" /><Relationship Type="http://schemas.openxmlformats.org/officeDocument/2006/relationships/slide" Target="/ppt/slides/slide3.xml" Id="R6ccafc3ecef94762" /><Relationship Type="http://schemas.openxmlformats.org/officeDocument/2006/relationships/slide" Target="/ppt/slides/slide4.xml" Id="R183b5d2f12ab46c0" /><Relationship Type="http://schemas.openxmlformats.org/officeDocument/2006/relationships/slide" Target="/ppt/slides/slide5.xml" Id="R53ee2605334b4db4" /><Relationship Type="http://schemas.openxmlformats.org/officeDocument/2006/relationships/slide" Target="/ppt/slides/slide6.xml" Id="Re5d623809a414df2" /><Relationship Type="http://schemas.openxmlformats.org/officeDocument/2006/relationships/slide" Target="/ppt/slides/slide7.xml" Id="R88ae64c73da741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2208836d4a49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208403fc749a1" /><Relationship Type="http://schemas.openxmlformats.org/officeDocument/2006/relationships/theme" Target="/ppt/slideMasters/theme/theme1.xml" Id="R1f3ae85c560d44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4208403fc749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950d0e2b24f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7b63ede0748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a0c3f7c0747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ad45994594c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7189a1cb844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8380de34a4b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cd9e7694741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MASE HOLDING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MASE HOLDING 2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−335 261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3 869 288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66 296 398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68 885 715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STINE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KNUT STEINAR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Investorforum Nordmøre AS, 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826 097 582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