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8c0737cfa14e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22a5e9216848f7"/>
  </p:sldMasterIdLst>
  <p:sldIdLst>
    <p:sldId xmlns:r="http://schemas.openxmlformats.org/officeDocument/2006/relationships" id="256" r:id="Rfde46ed888274f6e"/>
    <p:sldId xmlns:r="http://schemas.openxmlformats.org/officeDocument/2006/relationships" id="257" r:id="R5379b9a646b14d0f"/>
    <p:sldId xmlns:r="http://schemas.openxmlformats.org/officeDocument/2006/relationships" id="258" r:id="Rd006b87857a34081"/>
    <p:sldId xmlns:r="http://schemas.openxmlformats.org/officeDocument/2006/relationships" id="259" r:id="Ra940d44984254008"/>
    <p:sldId xmlns:r="http://schemas.openxmlformats.org/officeDocument/2006/relationships" id="260" r:id="R255a94976a4447a5"/>
    <p:sldId xmlns:r="http://schemas.openxmlformats.org/officeDocument/2006/relationships" id="261" r:id="R1d8282cda1054471"/>
    <p:sldId xmlns:r="http://schemas.openxmlformats.org/officeDocument/2006/relationships" id="262" r:id="R8fc20854fcd04b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2a5e9216848f7" /><Relationship Type="http://schemas.openxmlformats.org/officeDocument/2006/relationships/slide" Target="/ppt/slides/slide1.xml" Id="Rfde46ed888274f6e" /><Relationship Type="http://schemas.openxmlformats.org/officeDocument/2006/relationships/slide" Target="/ppt/slides/slide2.xml" Id="R5379b9a646b14d0f" /><Relationship Type="http://schemas.openxmlformats.org/officeDocument/2006/relationships/slide" Target="/ppt/slides/slide3.xml" Id="Rd006b87857a34081" /><Relationship Type="http://schemas.openxmlformats.org/officeDocument/2006/relationships/slide" Target="/ppt/slides/slide4.xml" Id="Ra940d44984254008" /><Relationship Type="http://schemas.openxmlformats.org/officeDocument/2006/relationships/slide" Target="/ppt/slides/slide5.xml" Id="R255a94976a4447a5" /><Relationship Type="http://schemas.openxmlformats.org/officeDocument/2006/relationships/slide" Target="/ppt/slides/slide6.xml" Id="R1d8282cda1054471" /><Relationship Type="http://schemas.openxmlformats.org/officeDocument/2006/relationships/slide" Target="/ppt/slides/slide7.xml" Id="R8fc20854fcd04b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31508c84a14b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8957652c94697" /><Relationship Type="http://schemas.openxmlformats.org/officeDocument/2006/relationships/theme" Target="/ppt/slideMasters/theme/theme1.xml" Id="R40f51ba629584d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68957652c946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2ce04624540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7e52ff92443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7f893609144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7f490e31045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3017ca7624e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c37d3bf884e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0703e71374c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TOCAVIMA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TOCAVIMA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465 649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471 891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TORHILD HETLAND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Buggelandsbakken 182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826 159 952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