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0058016d7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f4fc458ba4923"/>
  </p:sldMasterIdLst>
  <p:sldIdLst>
    <p:sldId xmlns:r="http://schemas.openxmlformats.org/officeDocument/2006/relationships" id="256" r:id="R33fc97eea5c04779"/>
    <p:sldId xmlns:r="http://schemas.openxmlformats.org/officeDocument/2006/relationships" id="257" r:id="R66a4df9a96ba4508"/>
    <p:sldId xmlns:r="http://schemas.openxmlformats.org/officeDocument/2006/relationships" id="258" r:id="Rdd8e739f21c4453b"/>
    <p:sldId xmlns:r="http://schemas.openxmlformats.org/officeDocument/2006/relationships" id="259" r:id="R48aea52d55c04df8"/>
    <p:sldId xmlns:r="http://schemas.openxmlformats.org/officeDocument/2006/relationships" id="260" r:id="R4d77ca3d85fc401a"/>
    <p:sldId xmlns:r="http://schemas.openxmlformats.org/officeDocument/2006/relationships" id="261" r:id="R6b31e010b7c74b56"/>
    <p:sldId xmlns:r="http://schemas.openxmlformats.org/officeDocument/2006/relationships" id="262" r:id="R77fe5428c3eb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f4fc458ba4923" /><Relationship Type="http://schemas.openxmlformats.org/officeDocument/2006/relationships/slide" Target="/ppt/slides/slide1.xml" Id="R33fc97eea5c04779" /><Relationship Type="http://schemas.openxmlformats.org/officeDocument/2006/relationships/slide" Target="/ppt/slides/slide2.xml" Id="R66a4df9a96ba4508" /><Relationship Type="http://schemas.openxmlformats.org/officeDocument/2006/relationships/slide" Target="/ppt/slides/slide3.xml" Id="Rdd8e739f21c4453b" /><Relationship Type="http://schemas.openxmlformats.org/officeDocument/2006/relationships/slide" Target="/ppt/slides/slide4.xml" Id="R48aea52d55c04df8" /><Relationship Type="http://schemas.openxmlformats.org/officeDocument/2006/relationships/slide" Target="/ppt/slides/slide5.xml" Id="R4d77ca3d85fc401a" /><Relationship Type="http://schemas.openxmlformats.org/officeDocument/2006/relationships/slide" Target="/ppt/slides/slide6.xml" Id="R6b31e010b7c74b56" /><Relationship Type="http://schemas.openxmlformats.org/officeDocument/2006/relationships/slide" Target="/ppt/slides/slide7.xml" Id="R77fe5428c3eb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71b53be0b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c183af0e4085" /><Relationship Type="http://schemas.openxmlformats.org/officeDocument/2006/relationships/theme" Target="/ppt/slideMasters/theme/theme1.xml" Id="Ra407d540d17b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1c183af0e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50fb1230f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a2d14857d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a0abc053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f9a54261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33616f3e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04d96877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e3dd8ccb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