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aa52b5669440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db33ca17f24541"/>
  </p:sldMasterIdLst>
  <p:sldIdLst>
    <p:sldId xmlns:r="http://schemas.openxmlformats.org/officeDocument/2006/relationships" id="256" r:id="R06a05b3e3ded4729"/>
    <p:sldId xmlns:r="http://schemas.openxmlformats.org/officeDocument/2006/relationships" id="257" r:id="Re6e2e1adfa6a4dee"/>
    <p:sldId xmlns:r="http://schemas.openxmlformats.org/officeDocument/2006/relationships" id="258" r:id="R10b9488218254bd8"/>
    <p:sldId xmlns:r="http://schemas.openxmlformats.org/officeDocument/2006/relationships" id="259" r:id="R22376a7f21394b3d"/>
    <p:sldId xmlns:r="http://schemas.openxmlformats.org/officeDocument/2006/relationships" id="260" r:id="R7d798d6f28714af6"/>
    <p:sldId xmlns:r="http://schemas.openxmlformats.org/officeDocument/2006/relationships" id="261" r:id="R57aa669963a94ac7"/>
    <p:sldId xmlns:r="http://schemas.openxmlformats.org/officeDocument/2006/relationships" id="262" r:id="R5b99a3f9df0641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db33ca17f24541" /><Relationship Type="http://schemas.openxmlformats.org/officeDocument/2006/relationships/slide" Target="/ppt/slides/slide1.xml" Id="R06a05b3e3ded4729" /><Relationship Type="http://schemas.openxmlformats.org/officeDocument/2006/relationships/slide" Target="/ppt/slides/slide2.xml" Id="Re6e2e1adfa6a4dee" /><Relationship Type="http://schemas.openxmlformats.org/officeDocument/2006/relationships/slide" Target="/ppt/slides/slide3.xml" Id="R10b9488218254bd8" /><Relationship Type="http://schemas.openxmlformats.org/officeDocument/2006/relationships/slide" Target="/ppt/slides/slide4.xml" Id="R22376a7f21394b3d" /><Relationship Type="http://schemas.openxmlformats.org/officeDocument/2006/relationships/slide" Target="/ppt/slides/slide5.xml" Id="R7d798d6f28714af6" /><Relationship Type="http://schemas.openxmlformats.org/officeDocument/2006/relationships/slide" Target="/ppt/slides/slide6.xml" Id="R57aa669963a94ac7" /><Relationship Type="http://schemas.openxmlformats.org/officeDocument/2006/relationships/slide" Target="/ppt/slides/slide7.xml" Id="R5b99a3f9df0641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8503db590742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9b20d25bb4993" /><Relationship Type="http://schemas.openxmlformats.org/officeDocument/2006/relationships/theme" Target="/ppt/slideMasters/theme/theme1.xml" Id="R173f4076051d45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89b20d25bb49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bdecb1ade45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bd0005d6441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d85a490464a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09880e5cc4c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5c4e1741543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3a5cc36f949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f1054bf2240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TL-HOLDING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TL-HOLDING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2 150 021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7 163 771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7 202 535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TORGEIR FURSETH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Torgeir Liadal, Øvremovegen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6154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826 171 812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