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6daf31ead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df0e42f994ed6"/>
  </p:sldMasterIdLst>
  <p:sldIdLst>
    <p:sldId xmlns:r="http://schemas.openxmlformats.org/officeDocument/2006/relationships" id="256" r:id="R229e0447a8b84b6f"/>
    <p:sldId xmlns:r="http://schemas.openxmlformats.org/officeDocument/2006/relationships" id="257" r:id="R99be29c3c7cf4941"/>
    <p:sldId xmlns:r="http://schemas.openxmlformats.org/officeDocument/2006/relationships" id="258" r:id="Re64fb4ddc1ff433a"/>
    <p:sldId xmlns:r="http://schemas.openxmlformats.org/officeDocument/2006/relationships" id="259" r:id="Rcf2f2518bc8d4cc8"/>
    <p:sldId xmlns:r="http://schemas.openxmlformats.org/officeDocument/2006/relationships" id="260" r:id="Ra93ebf9e97634cd5"/>
    <p:sldId xmlns:r="http://schemas.openxmlformats.org/officeDocument/2006/relationships" id="261" r:id="R8de0804198764d10"/>
    <p:sldId xmlns:r="http://schemas.openxmlformats.org/officeDocument/2006/relationships" id="262" r:id="R147b2c4d6d0a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df0e42f994ed6" /><Relationship Type="http://schemas.openxmlformats.org/officeDocument/2006/relationships/slide" Target="/ppt/slides/slide1.xml" Id="R229e0447a8b84b6f" /><Relationship Type="http://schemas.openxmlformats.org/officeDocument/2006/relationships/slide" Target="/ppt/slides/slide2.xml" Id="R99be29c3c7cf4941" /><Relationship Type="http://schemas.openxmlformats.org/officeDocument/2006/relationships/slide" Target="/ppt/slides/slide3.xml" Id="Re64fb4ddc1ff433a" /><Relationship Type="http://schemas.openxmlformats.org/officeDocument/2006/relationships/slide" Target="/ppt/slides/slide4.xml" Id="Rcf2f2518bc8d4cc8" /><Relationship Type="http://schemas.openxmlformats.org/officeDocument/2006/relationships/slide" Target="/ppt/slides/slide5.xml" Id="Ra93ebf9e97634cd5" /><Relationship Type="http://schemas.openxmlformats.org/officeDocument/2006/relationships/slide" Target="/ppt/slides/slide6.xml" Id="R8de0804198764d10" /><Relationship Type="http://schemas.openxmlformats.org/officeDocument/2006/relationships/slide" Target="/ppt/slides/slide7.xml" Id="R147b2c4d6d0a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563a09ef6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73c6150a411a" /><Relationship Type="http://schemas.openxmlformats.org/officeDocument/2006/relationships/theme" Target="/ppt/slideMasters/theme/theme1.xml" Id="R66cccb046b4a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373c6150a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e01a4558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d595791b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e9e371b9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e894dd12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4f5a97c1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41b67983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b6b2080f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81 397 074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82 373 609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Alice Øksheim, Irisveien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826 358 572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