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0dc305e11a40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78cc23f92646f0"/>
  </p:sldMasterIdLst>
  <p:sldIdLst>
    <p:sldId xmlns:r="http://schemas.openxmlformats.org/officeDocument/2006/relationships" id="256" r:id="Ref349e9aed5f4793"/>
    <p:sldId xmlns:r="http://schemas.openxmlformats.org/officeDocument/2006/relationships" id="257" r:id="R79a3ec8415a04ac5"/>
    <p:sldId xmlns:r="http://schemas.openxmlformats.org/officeDocument/2006/relationships" id="258" r:id="R729cdf1cfcf446a2"/>
    <p:sldId xmlns:r="http://schemas.openxmlformats.org/officeDocument/2006/relationships" id="259" r:id="Rb807c65774c64412"/>
    <p:sldId xmlns:r="http://schemas.openxmlformats.org/officeDocument/2006/relationships" id="260" r:id="R9f66dae940bf4911"/>
    <p:sldId xmlns:r="http://schemas.openxmlformats.org/officeDocument/2006/relationships" id="261" r:id="R3bc38db540644e26"/>
    <p:sldId xmlns:r="http://schemas.openxmlformats.org/officeDocument/2006/relationships" id="262" r:id="Rdb248887a61947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78cc23f92646f0" /><Relationship Type="http://schemas.openxmlformats.org/officeDocument/2006/relationships/slide" Target="/ppt/slides/slide1.xml" Id="Ref349e9aed5f4793" /><Relationship Type="http://schemas.openxmlformats.org/officeDocument/2006/relationships/slide" Target="/ppt/slides/slide2.xml" Id="R79a3ec8415a04ac5" /><Relationship Type="http://schemas.openxmlformats.org/officeDocument/2006/relationships/slide" Target="/ppt/slides/slide3.xml" Id="R729cdf1cfcf446a2" /><Relationship Type="http://schemas.openxmlformats.org/officeDocument/2006/relationships/slide" Target="/ppt/slides/slide4.xml" Id="Rb807c65774c64412" /><Relationship Type="http://schemas.openxmlformats.org/officeDocument/2006/relationships/slide" Target="/ppt/slides/slide5.xml" Id="R9f66dae940bf4911" /><Relationship Type="http://schemas.openxmlformats.org/officeDocument/2006/relationships/slide" Target="/ppt/slides/slide6.xml" Id="R3bc38db540644e26" /><Relationship Type="http://schemas.openxmlformats.org/officeDocument/2006/relationships/slide" Target="/ppt/slides/slide7.xml" Id="Rdb248887a61947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a2daf5f3464d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d59312094453a" /><Relationship Type="http://schemas.openxmlformats.org/officeDocument/2006/relationships/theme" Target="/ppt/slideMasters/theme/theme1.xml" Id="R415d7fb1a45741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d5931209445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0fc16e66fd4d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84ab3fa1f45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f395c724345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4b5f8cfa546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53c4c13814a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59410a1c1449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2b69bd4eb346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