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788d56fdcac485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00bd08cb7fb44dd"/>
  </p:sldMasterIdLst>
  <p:sldIdLst>
    <p:sldId xmlns:r="http://schemas.openxmlformats.org/officeDocument/2006/relationships" id="256" r:id="R490eeefafa7e4c0c"/>
    <p:sldId xmlns:r="http://schemas.openxmlformats.org/officeDocument/2006/relationships" id="257" r:id="R34bb3d746005489d"/>
    <p:sldId xmlns:r="http://schemas.openxmlformats.org/officeDocument/2006/relationships" id="258" r:id="R6e8cdde4139343ae"/>
    <p:sldId xmlns:r="http://schemas.openxmlformats.org/officeDocument/2006/relationships" id="259" r:id="R2a434210cdc34bf0"/>
    <p:sldId xmlns:r="http://schemas.openxmlformats.org/officeDocument/2006/relationships" id="260" r:id="Rc34283d127d54df1"/>
    <p:sldId xmlns:r="http://schemas.openxmlformats.org/officeDocument/2006/relationships" id="261" r:id="Rb88a9597cc7445a6"/>
    <p:sldId xmlns:r="http://schemas.openxmlformats.org/officeDocument/2006/relationships" id="262" r:id="Rdbfc0941f3ad4c0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00bd08cb7fb44dd" /><Relationship Type="http://schemas.openxmlformats.org/officeDocument/2006/relationships/slide" Target="/ppt/slides/slide1.xml" Id="R490eeefafa7e4c0c" /><Relationship Type="http://schemas.openxmlformats.org/officeDocument/2006/relationships/slide" Target="/ppt/slides/slide2.xml" Id="R34bb3d746005489d" /><Relationship Type="http://schemas.openxmlformats.org/officeDocument/2006/relationships/slide" Target="/ppt/slides/slide3.xml" Id="R6e8cdde4139343ae" /><Relationship Type="http://schemas.openxmlformats.org/officeDocument/2006/relationships/slide" Target="/ppt/slides/slide4.xml" Id="R2a434210cdc34bf0" /><Relationship Type="http://schemas.openxmlformats.org/officeDocument/2006/relationships/slide" Target="/ppt/slides/slide5.xml" Id="Rc34283d127d54df1" /><Relationship Type="http://schemas.openxmlformats.org/officeDocument/2006/relationships/slide" Target="/ppt/slides/slide6.xml" Id="Rb88a9597cc7445a6" /><Relationship Type="http://schemas.openxmlformats.org/officeDocument/2006/relationships/slide" Target="/ppt/slides/slide7.xml" Id="Rdbfc0941f3ad4c0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eaf89c58e3b448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12342faf124064" /><Relationship Type="http://schemas.openxmlformats.org/officeDocument/2006/relationships/theme" Target="/ppt/slideMasters/theme/theme1.xml" Id="R5df0976d77a148f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612342faf12406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b7652ab0d847e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889d36f5e6474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c550dac76c462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789fb89f81490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2b7880d92f480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05612550d0419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1aa5c487f74ca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LTGROUP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LTGROUP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LTGROUP HOLDING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LTGROUP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LTGROUP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LTGROUP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24 423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73 423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LTGROUP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TELSTØ LYNN ANETTE D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TELSTØ TORE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LTGROUP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Teglverksveien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4632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826 935 502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LTGROUP HOLDING AS</a:t>
            </a:r>
          </a:p>
        </p:txBody>
      </p:sp>
    </p:spTree>
  </p:cSld>
  <p:clrMapOvr>
    <a:masterClrMapping xmlns:a="http://schemas.openxmlformats.org/drawingml/2006/main"/>
  </p:clrMapOvr>
</p:sld>
</file>