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c45c649e3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9fcb3a59d4245"/>
  </p:sldMasterIdLst>
  <p:sldIdLst>
    <p:sldId xmlns:r="http://schemas.openxmlformats.org/officeDocument/2006/relationships" id="256" r:id="Rb1b3c021da994886"/>
    <p:sldId xmlns:r="http://schemas.openxmlformats.org/officeDocument/2006/relationships" id="257" r:id="Rde27c4cd09034edd"/>
    <p:sldId xmlns:r="http://schemas.openxmlformats.org/officeDocument/2006/relationships" id="258" r:id="Rcd292119aae343db"/>
    <p:sldId xmlns:r="http://schemas.openxmlformats.org/officeDocument/2006/relationships" id="259" r:id="Reb3293f6bf314302"/>
    <p:sldId xmlns:r="http://schemas.openxmlformats.org/officeDocument/2006/relationships" id="260" r:id="R27bea3eecb884f5b"/>
    <p:sldId xmlns:r="http://schemas.openxmlformats.org/officeDocument/2006/relationships" id="261" r:id="Rbb27aad97f384df3"/>
    <p:sldId xmlns:r="http://schemas.openxmlformats.org/officeDocument/2006/relationships" id="262" r:id="R777671e52714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9fcb3a59d4245" /><Relationship Type="http://schemas.openxmlformats.org/officeDocument/2006/relationships/slide" Target="/ppt/slides/slide1.xml" Id="Rb1b3c021da994886" /><Relationship Type="http://schemas.openxmlformats.org/officeDocument/2006/relationships/slide" Target="/ppt/slides/slide2.xml" Id="Rde27c4cd09034edd" /><Relationship Type="http://schemas.openxmlformats.org/officeDocument/2006/relationships/slide" Target="/ppt/slides/slide3.xml" Id="Rcd292119aae343db" /><Relationship Type="http://schemas.openxmlformats.org/officeDocument/2006/relationships/slide" Target="/ppt/slides/slide4.xml" Id="Reb3293f6bf314302" /><Relationship Type="http://schemas.openxmlformats.org/officeDocument/2006/relationships/slide" Target="/ppt/slides/slide5.xml" Id="R27bea3eecb884f5b" /><Relationship Type="http://schemas.openxmlformats.org/officeDocument/2006/relationships/slide" Target="/ppt/slides/slide6.xml" Id="Rbb27aad97f384df3" /><Relationship Type="http://schemas.openxmlformats.org/officeDocument/2006/relationships/slide" Target="/ppt/slides/slide7.xml" Id="R777671e52714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af07ac1ed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d57c93754a5a" /><Relationship Type="http://schemas.openxmlformats.org/officeDocument/2006/relationships/theme" Target="/ppt/slideMasters/theme/theme1.xml" Id="R54edac0aa092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6d57c9375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b05657df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4c3d9e9f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e7fa9535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229517fc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1148db7e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e0cad8ef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1510ce33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