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7994a5f02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df66567a24a3d"/>
  </p:sldMasterIdLst>
  <p:sldIdLst>
    <p:sldId xmlns:r="http://schemas.openxmlformats.org/officeDocument/2006/relationships" id="256" r:id="R715dc1c7a73d42d0"/>
    <p:sldId xmlns:r="http://schemas.openxmlformats.org/officeDocument/2006/relationships" id="257" r:id="Ra26fb4b3667845bd"/>
    <p:sldId xmlns:r="http://schemas.openxmlformats.org/officeDocument/2006/relationships" id="258" r:id="R82fcc41fbacb4a2e"/>
    <p:sldId xmlns:r="http://schemas.openxmlformats.org/officeDocument/2006/relationships" id="259" r:id="Rd2d7f32a39be420b"/>
    <p:sldId xmlns:r="http://schemas.openxmlformats.org/officeDocument/2006/relationships" id="260" r:id="R72e572c4c8e3498e"/>
    <p:sldId xmlns:r="http://schemas.openxmlformats.org/officeDocument/2006/relationships" id="261" r:id="R596c6ed9dc3d4c03"/>
    <p:sldId xmlns:r="http://schemas.openxmlformats.org/officeDocument/2006/relationships" id="262" r:id="R890fbe5e8c77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df66567a24a3d" /><Relationship Type="http://schemas.openxmlformats.org/officeDocument/2006/relationships/slide" Target="/ppt/slides/slide1.xml" Id="R715dc1c7a73d42d0" /><Relationship Type="http://schemas.openxmlformats.org/officeDocument/2006/relationships/slide" Target="/ppt/slides/slide2.xml" Id="Ra26fb4b3667845bd" /><Relationship Type="http://schemas.openxmlformats.org/officeDocument/2006/relationships/slide" Target="/ppt/slides/slide3.xml" Id="R82fcc41fbacb4a2e" /><Relationship Type="http://schemas.openxmlformats.org/officeDocument/2006/relationships/slide" Target="/ppt/slides/slide4.xml" Id="Rd2d7f32a39be420b" /><Relationship Type="http://schemas.openxmlformats.org/officeDocument/2006/relationships/slide" Target="/ppt/slides/slide5.xml" Id="R72e572c4c8e3498e" /><Relationship Type="http://schemas.openxmlformats.org/officeDocument/2006/relationships/slide" Target="/ppt/slides/slide6.xml" Id="R596c6ed9dc3d4c03" /><Relationship Type="http://schemas.openxmlformats.org/officeDocument/2006/relationships/slide" Target="/ppt/slides/slide7.xml" Id="R890fbe5e8c77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59a7dc984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bc386c9d4b76" /><Relationship Type="http://schemas.openxmlformats.org/officeDocument/2006/relationships/theme" Target="/ppt/slideMasters/theme/theme1.xml" Id="Ra0bdf05c2206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cbc386c9d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a547ff44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4f1ad944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8aee2238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1dc4b60e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d28c3683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584c2ea7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76fdd1e3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JUDITH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