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ab5290e2b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26e145b65f4ae3"/>
  </p:sldMasterIdLst>
  <p:sldIdLst>
    <p:sldId xmlns:r="http://schemas.openxmlformats.org/officeDocument/2006/relationships" id="256" r:id="R9bf50a9724984d57"/>
    <p:sldId xmlns:r="http://schemas.openxmlformats.org/officeDocument/2006/relationships" id="257" r:id="R7488eab019c54133"/>
    <p:sldId xmlns:r="http://schemas.openxmlformats.org/officeDocument/2006/relationships" id="258" r:id="Re86f28ddb3df4a2f"/>
    <p:sldId xmlns:r="http://schemas.openxmlformats.org/officeDocument/2006/relationships" id="259" r:id="R4eb1bea6297d429c"/>
    <p:sldId xmlns:r="http://schemas.openxmlformats.org/officeDocument/2006/relationships" id="260" r:id="R035601fa8a0a4c9b"/>
    <p:sldId xmlns:r="http://schemas.openxmlformats.org/officeDocument/2006/relationships" id="261" r:id="Rca400a3065e949dd"/>
    <p:sldId xmlns:r="http://schemas.openxmlformats.org/officeDocument/2006/relationships" id="262" r:id="Rd6a127339922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6e145b65f4ae3" /><Relationship Type="http://schemas.openxmlformats.org/officeDocument/2006/relationships/slide" Target="/ppt/slides/slide1.xml" Id="R9bf50a9724984d57" /><Relationship Type="http://schemas.openxmlformats.org/officeDocument/2006/relationships/slide" Target="/ppt/slides/slide2.xml" Id="R7488eab019c54133" /><Relationship Type="http://schemas.openxmlformats.org/officeDocument/2006/relationships/slide" Target="/ppt/slides/slide3.xml" Id="Re86f28ddb3df4a2f" /><Relationship Type="http://schemas.openxmlformats.org/officeDocument/2006/relationships/slide" Target="/ppt/slides/slide4.xml" Id="R4eb1bea6297d429c" /><Relationship Type="http://schemas.openxmlformats.org/officeDocument/2006/relationships/slide" Target="/ppt/slides/slide5.xml" Id="R035601fa8a0a4c9b" /><Relationship Type="http://schemas.openxmlformats.org/officeDocument/2006/relationships/slide" Target="/ppt/slides/slide6.xml" Id="Rca400a3065e949dd" /><Relationship Type="http://schemas.openxmlformats.org/officeDocument/2006/relationships/slide" Target="/ppt/slides/slide7.xml" Id="Rd6a127339922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3f668768e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b8d815e7f45c8" /><Relationship Type="http://schemas.openxmlformats.org/officeDocument/2006/relationships/theme" Target="/ppt/slideMasters/theme/theme1.xml" Id="Rd02d7c996aa5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b8d815e7f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c80a89b7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fc94c54d643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d1449ac24d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81ff52cad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2019f4317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323b7cad8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98d9f8aed4f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ACCOUNTING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2 478 088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ACCOUNTING AS</a:t>
            </a:r>
          </a:p>
        </p:txBody>
      </p:sp>
    </p:spTree>
  </p:cSld>
  <p:clrMapOvr>
    <a:masterClrMapping xmlns:a="http://schemas.openxmlformats.org/drawingml/2006/main"/>
  </p:clrMapOvr>
</p:sld>
</file>