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2d8edfd1e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e78952fb084220"/>
  </p:sldMasterIdLst>
  <p:sldIdLst>
    <p:sldId xmlns:r="http://schemas.openxmlformats.org/officeDocument/2006/relationships" id="256" r:id="Re2750af5f5604ebd"/>
    <p:sldId xmlns:r="http://schemas.openxmlformats.org/officeDocument/2006/relationships" id="257" r:id="Rd5daa0c68f4b4483"/>
    <p:sldId xmlns:r="http://schemas.openxmlformats.org/officeDocument/2006/relationships" id="258" r:id="R292275745b854a8f"/>
    <p:sldId xmlns:r="http://schemas.openxmlformats.org/officeDocument/2006/relationships" id="259" r:id="Rd44f2c8cef994200"/>
    <p:sldId xmlns:r="http://schemas.openxmlformats.org/officeDocument/2006/relationships" id="260" r:id="R18e2340db124406f"/>
    <p:sldId xmlns:r="http://schemas.openxmlformats.org/officeDocument/2006/relationships" id="261" r:id="R73b9818b9ced4841"/>
    <p:sldId xmlns:r="http://schemas.openxmlformats.org/officeDocument/2006/relationships" id="262" r:id="Rcc83ee98120943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78952fb084220" /><Relationship Type="http://schemas.openxmlformats.org/officeDocument/2006/relationships/slide" Target="/ppt/slides/slide1.xml" Id="Re2750af5f5604ebd" /><Relationship Type="http://schemas.openxmlformats.org/officeDocument/2006/relationships/slide" Target="/ppt/slides/slide2.xml" Id="Rd5daa0c68f4b4483" /><Relationship Type="http://schemas.openxmlformats.org/officeDocument/2006/relationships/slide" Target="/ppt/slides/slide3.xml" Id="R292275745b854a8f" /><Relationship Type="http://schemas.openxmlformats.org/officeDocument/2006/relationships/slide" Target="/ppt/slides/slide4.xml" Id="Rd44f2c8cef994200" /><Relationship Type="http://schemas.openxmlformats.org/officeDocument/2006/relationships/slide" Target="/ppt/slides/slide5.xml" Id="R18e2340db124406f" /><Relationship Type="http://schemas.openxmlformats.org/officeDocument/2006/relationships/slide" Target="/ppt/slides/slide6.xml" Id="R73b9818b9ced4841" /><Relationship Type="http://schemas.openxmlformats.org/officeDocument/2006/relationships/slide" Target="/ppt/slides/slide7.xml" Id="Rcc83ee98120943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5f1d09d9c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716a18be4875" /><Relationship Type="http://schemas.openxmlformats.org/officeDocument/2006/relationships/theme" Target="/ppt/slideMasters/theme/theme1.xml" Id="Rb404bd34ac3a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c5716a18be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6b11d6be54f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e73d202a4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e453c0964d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e43f78f23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42413d03744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41d30f7d5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f07d170b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18 274 850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21 295 968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BASEDOW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Julie B. Ameln, Nordbergveien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827 440 892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INVEST AS</a:t>
            </a:r>
          </a:p>
        </p:txBody>
      </p:sp>
    </p:spTree>
  </p:cSld>
  <p:clrMapOvr>
    <a:masterClrMapping xmlns:a="http://schemas.openxmlformats.org/drawingml/2006/main"/>
  </p:clrMapOvr>
</p:sld>
</file>