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caf2723dd04c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75371d6e354ca8"/>
  </p:sldMasterIdLst>
  <p:sldIdLst>
    <p:sldId xmlns:r="http://schemas.openxmlformats.org/officeDocument/2006/relationships" id="256" r:id="R9cae0790161041db"/>
    <p:sldId xmlns:r="http://schemas.openxmlformats.org/officeDocument/2006/relationships" id="257" r:id="Ra2409d9810da49ca"/>
    <p:sldId xmlns:r="http://schemas.openxmlformats.org/officeDocument/2006/relationships" id="258" r:id="R7cda78ad59264558"/>
    <p:sldId xmlns:r="http://schemas.openxmlformats.org/officeDocument/2006/relationships" id="259" r:id="R704a096d79ff45f7"/>
    <p:sldId xmlns:r="http://schemas.openxmlformats.org/officeDocument/2006/relationships" id="260" r:id="R65f3c91e571947ee"/>
    <p:sldId xmlns:r="http://schemas.openxmlformats.org/officeDocument/2006/relationships" id="261" r:id="R2a947ac9f90e49e8"/>
    <p:sldId xmlns:r="http://schemas.openxmlformats.org/officeDocument/2006/relationships" id="262" r:id="Ra2b7c8e6b5d04e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75371d6e354ca8" /><Relationship Type="http://schemas.openxmlformats.org/officeDocument/2006/relationships/slide" Target="/ppt/slides/slide1.xml" Id="R9cae0790161041db" /><Relationship Type="http://schemas.openxmlformats.org/officeDocument/2006/relationships/slide" Target="/ppt/slides/slide2.xml" Id="Ra2409d9810da49ca" /><Relationship Type="http://schemas.openxmlformats.org/officeDocument/2006/relationships/slide" Target="/ppt/slides/slide3.xml" Id="R7cda78ad59264558" /><Relationship Type="http://schemas.openxmlformats.org/officeDocument/2006/relationships/slide" Target="/ppt/slides/slide4.xml" Id="R704a096d79ff45f7" /><Relationship Type="http://schemas.openxmlformats.org/officeDocument/2006/relationships/slide" Target="/ppt/slides/slide5.xml" Id="R65f3c91e571947ee" /><Relationship Type="http://schemas.openxmlformats.org/officeDocument/2006/relationships/slide" Target="/ppt/slides/slide6.xml" Id="R2a947ac9f90e49e8" /><Relationship Type="http://schemas.openxmlformats.org/officeDocument/2006/relationships/slide" Target="/ppt/slides/slide7.xml" Id="Ra2b7c8e6b5d04e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f98c7ba72b41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0489578264b14" /><Relationship Type="http://schemas.openxmlformats.org/officeDocument/2006/relationships/theme" Target="/ppt/slideMasters/theme/theme1.xml" Id="R59404a025f9f41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00489578264b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b33e0d9fc4e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52a466b0b41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51998e0e747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d27b586fa4a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a013b88cf4b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996fa301741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bee5d20164d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OHR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380 864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−3 140 699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67 208 445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763 323 067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783 163 864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827 504 912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OHR EIENDOM AS</a:t>
            </a:r>
          </a:p>
        </p:txBody>
      </p:sp>
    </p:spTree>
  </p:cSld>
  <p:clrMapOvr>
    <a:masterClrMapping xmlns:a="http://schemas.openxmlformats.org/drawingml/2006/main"/>
  </p:clrMapOvr>
</p:sld>
</file>