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b98025c01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43f10b91014fae"/>
  </p:sldMasterIdLst>
  <p:sldIdLst>
    <p:sldId xmlns:r="http://schemas.openxmlformats.org/officeDocument/2006/relationships" id="256" r:id="R2c93fa38b2ff481b"/>
    <p:sldId xmlns:r="http://schemas.openxmlformats.org/officeDocument/2006/relationships" id="257" r:id="R421ac059da724665"/>
    <p:sldId xmlns:r="http://schemas.openxmlformats.org/officeDocument/2006/relationships" id="258" r:id="R317cab2a138f42d3"/>
    <p:sldId xmlns:r="http://schemas.openxmlformats.org/officeDocument/2006/relationships" id="259" r:id="Rad8eba1bfe5e4c21"/>
    <p:sldId xmlns:r="http://schemas.openxmlformats.org/officeDocument/2006/relationships" id="260" r:id="R04210055754c4c3b"/>
    <p:sldId xmlns:r="http://schemas.openxmlformats.org/officeDocument/2006/relationships" id="261" r:id="R048bb9c811c04a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3f10b91014fae" /><Relationship Type="http://schemas.openxmlformats.org/officeDocument/2006/relationships/slide" Target="/ppt/slides/slide1.xml" Id="R2c93fa38b2ff481b" /><Relationship Type="http://schemas.openxmlformats.org/officeDocument/2006/relationships/slide" Target="/ppt/slides/slide2.xml" Id="R421ac059da724665" /><Relationship Type="http://schemas.openxmlformats.org/officeDocument/2006/relationships/slide" Target="/ppt/slides/slide3.xml" Id="R317cab2a138f42d3" /><Relationship Type="http://schemas.openxmlformats.org/officeDocument/2006/relationships/slide" Target="/ppt/slides/slide4.xml" Id="Rad8eba1bfe5e4c21" /><Relationship Type="http://schemas.openxmlformats.org/officeDocument/2006/relationships/slide" Target="/ppt/slides/slide5.xml" Id="R04210055754c4c3b" /><Relationship Type="http://schemas.openxmlformats.org/officeDocument/2006/relationships/slide" Target="/ppt/slides/slide6.xml" Id="R048bb9c811c04a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f0a2feeda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71d8cf37f4e3c" /><Relationship Type="http://schemas.openxmlformats.org/officeDocument/2006/relationships/theme" Target="/ppt/slideMasters/theme/theme1.xml" Id="R27ebd89873794b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771d8cf37f4e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3c0db887a47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69ff1b9f9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f214398f946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8206dab1c41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c8c0afcee4e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7da85b7ff48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828 135 082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THEHAGEN HOLDING AS</a:t>
            </a:r>
          </a:p>
        </p:txBody>
      </p:sp>
    </p:spTree>
  </p:cSld>
  <p:clrMapOvr>
    <a:masterClrMapping xmlns:a="http://schemas.openxmlformats.org/drawingml/2006/main"/>
  </p:clrMapOvr>
</p:sld>
</file>