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5e94ff510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997e6d39c4a00"/>
  </p:sldMasterIdLst>
  <p:sldIdLst>
    <p:sldId xmlns:r="http://schemas.openxmlformats.org/officeDocument/2006/relationships" id="256" r:id="Re1fa4b8441db4833"/>
    <p:sldId xmlns:r="http://schemas.openxmlformats.org/officeDocument/2006/relationships" id="257" r:id="R3fecf3c67cc6450a"/>
    <p:sldId xmlns:r="http://schemas.openxmlformats.org/officeDocument/2006/relationships" id="258" r:id="R87f053265490402e"/>
    <p:sldId xmlns:r="http://schemas.openxmlformats.org/officeDocument/2006/relationships" id="259" r:id="R8440efac3fdf48d3"/>
    <p:sldId xmlns:r="http://schemas.openxmlformats.org/officeDocument/2006/relationships" id="260" r:id="Rbe1e43ae616143f5"/>
    <p:sldId xmlns:r="http://schemas.openxmlformats.org/officeDocument/2006/relationships" id="261" r:id="R31b323db5a734952"/>
    <p:sldId xmlns:r="http://schemas.openxmlformats.org/officeDocument/2006/relationships" id="262" r:id="Rdd35a38d4a03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997e6d39c4a00" /><Relationship Type="http://schemas.openxmlformats.org/officeDocument/2006/relationships/slide" Target="/ppt/slides/slide1.xml" Id="Re1fa4b8441db4833" /><Relationship Type="http://schemas.openxmlformats.org/officeDocument/2006/relationships/slide" Target="/ppt/slides/slide2.xml" Id="R3fecf3c67cc6450a" /><Relationship Type="http://schemas.openxmlformats.org/officeDocument/2006/relationships/slide" Target="/ppt/slides/slide3.xml" Id="R87f053265490402e" /><Relationship Type="http://schemas.openxmlformats.org/officeDocument/2006/relationships/slide" Target="/ppt/slides/slide4.xml" Id="R8440efac3fdf48d3" /><Relationship Type="http://schemas.openxmlformats.org/officeDocument/2006/relationships/slide" Target="/ppt/slides/slide5.xml" Id="Rbe1e43ae616143f5" /><Relationship Type="http://schemas.openxmlformats.org/officeDocument/2006/relationships/slide" Target="/ppt/slides/slide6.xml" Id="R31b323db5a734952" /><Relationship Type="http://schemas.openxmlformats.org/officeDocument/2006/relationships/slide" Target="/ppt/slides/slide7.xml" Id="Rdd35a38d4a03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e4b4fcb5a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52326c58c4e1e" /><Relationship Type="http://schemas.openxmlformats.org/officeDocument/2006/relationships/theme" Target="/ppt/slideMasters/theme/theme1.xml" Id="R4e4306cc5a3e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52326c58c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0a7fada58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7d0900443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ad8f5066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5218da9f3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cff00f40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0ceed6433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9376fc2ee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THEHAGEN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LARS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LILL IREN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