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484a2c5d2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3b2b9afe044e5"/>
  </p:sldMasterIdLst>
  <p:sldIdLst>
    <p:sldId xmlns:r="http://schemas.openxmlformats.org/officeDocument/2006/relationships" id="256" r:id="Rd7647c941f9d48bc"/>
    <p:sldId xmlns:r="http://schemas.openxmlformats.org/officeDocument/2006/relationships" id="257" r:id="R6317810180de44a5"/>
    <p:sldId xmlns:r="http://schemas.openxmlformats.org/officeDocument/2006/relationships" id="258" r:id="R6972bffddaaf4193"/>
    <p:sldId xmlns:r="http://schemas.openxmlformats.org/officeDocument/2006/relationships" id="259" r:id="Rba5f80d7535e415e"/>
    <p:sldId xmlns:r="http://schemas.openxmlformats.org/officeDocument/2006/relationships" id="260" r:id="R2e9e5b16e3364292"/>
    <p:sldId xmlns:r="http://schemas.openxmlformats.org/officeDocument/2006/relationships" id="261" r:id="Rbf7bac07a257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3b2b9afe044e5" /><Relationship Type="http://schemas.openxmlformats.org/officeDocument/2006/relationships/slide" Target="/ppt/slides/slide1.xml" Id="Rd7647c941f9d48bc" /><Relationship Type="http://schemas.openxmlformats.org/officeDocument/2006/relationships/slide" Target="/ppt/slides/slide2.xml" Id="R6317810180de44a5" /><Relationship Type="http://schemas.openxmlformats.org/officeDocument/2006/relationships/slide" Target="/ppt/slides/slide3.xml" Id="R6972bffddaaf4193" /><Relationship Type="http://schemas.openxmlformats.org/officeDocument/2006/relationships/slide" Target="/ppt/slides/slide4.xml" Id="Rba5f80d7535e415e" /><Relationship Type="http://schemas.openxmlformats.org/officeDocument/2006/relationships/slide" Target="/ppt/slides/slide5.xml" Id="R2e9e5b16e3364292" /><Relationship Type="http://schemas.openxmlformats.org/officeDocument/2006/relationships/slide" Target="/ppt/slides/slide6.xml" Id="Rbf7bac07a257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2bafb3d27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6d47b6f64d37" /><Relationship Type="http://schemas.openxmlformats.org/officeDocument/2006/relationships/theme" Target="/ppt/slideMasters/theme/theme1.xml" Id="Rf46380fcc232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46d47b6f6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9d9a10f9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4f98b806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6f78ccd08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9feed628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cae961cd7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121c6d4e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82 144 986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84 580 588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