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96ea91e0ef45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27768a184249c0"/>
  </p:sldMasterIdLst>
  <p:sldIdLst>
    <p:sldId xmlns:r="http://schemas.openxmlformats.org/officeDocument/2006/relationships" id="256" r:id="R01436dec895b469e"/>
    <p:sldId xmlns:r="http://schemas.openxmlformats.org/officeDocument/2006/relationships" id="257" r:id="R4314235caca24c91"/>
    <p:sldId xmlns:r="http://schemas.openxmlformats.org/officeDocument/2006/relationships" id="258" r:id="R9f82732c47e84dbe"/>
    <p:sldId xmlns:r="http://schemas.openxmlformats.org/officeDocument/2006/relationships" id="259" r:id="Rfbd40b6f74b441d7"/>
    <p:sldId xmlns:r="http://schemas.openxmlformats.org/officeDocument/2006/relationships" id="260" r:id="Re9f49d81128b4ef0"/>
    <p:sldId xmlns:r="http://schemas.openxmlformats.org/officeDocument/2006/relationships" id="261" r:id="R66cbb73577f043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27768a184249c0" /><Relationship Type="http://schemas.openxmlformats.org/officeDocument/2006/relationships/slide" Target="/ppt/slides/slide1.xml" Id="R01436dec895b469e" /><Relationship Type="http://schemas.openxmlformats.org/officeDocument/2006/relationships/slide" Target="/ppt/slides/slide2.xml" Id="R4314235caca24c91" /><Relationship Type="http://schemas.openxmlformats.org/officeDocument/2006/relationships/slide" Target="/ppt/slides/slide3.xml" Id="R9f82732c47e84dbe" /><Relationship Type="http://schemas.openxmlformats.org/officeDocument/2006/relationships/slide" Target="/ppt/slides/slide4.xml" Id="Rfbd40b6f74b441d7" /><Relationship Type="http://schemas.openxmlformats.org/officeDocument/2006/relationships/slide" Target="/ppt/slides/slide5.xml" Id="Re9f49d81128b4ef0" /><Relationship Type="http://schemas.openxmlformats.org/officeDocument/2006/relationships/slide" Target="/ppt/slides/slide6.xml" Id="R66cbb73577f043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e2afae89164b7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b87b962cc54f7f" /><Relationship Type="http://schemas.openxmlformats.org/officeDocument/2006/relationships/theme" Target="/ppt/slideMasters/theme/theme1.xml" Id="Rc2c5565d58244a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b87b962cc54f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26b7dae00541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21bdf9548141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2d218e49143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4ef2ad13d48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e3dccc66244d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01129e6fa445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SELSKAPNORGE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Yasin Karagül, Havnegata 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3040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yasin-q@hotmail.com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828 294 962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SELSKAPNORGE AS</a:t>
            </a:r>
          </a:p>
        </p:txBody>
      </p:sp>
    </p:spTree>
  </p:cSld>
  <p:clrMapOvr>
    <a:masterClrMapping xmlns:a="http://schemas.openxmlformats.org/drawingml/2006/main"/>
  </p:clrMapOvr>
</p:sld>
</file>