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e2d7aff7110406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85a54cb13cc49ca"/>
  </p:sldMasterIdLst>
  <p:sldIdLst>
    <p:sldId xmlns:r="http://schemas.openxmlformats.org/officeDocument/2006/relationships" id="256" r:id="Rbb6d62b56b9146a9"/>
    <p:sldId xmlns:r="http://schemas.openxmlformats.org/officeDocument/2006/relationships" id="257" r:id="R0d5a55e858004228"/>
    <p:sldId xmlns:r="http://schemas.openxmlformats.org/officeDocument/2006/relationships" id="258" r:id="R6046901eb0764133"/>
    <p:sldId xmlns:r="http://schemas.openxmlformats.org/officeDocument/2006/relationships" id="259" r:id="R5d0cb41e4c484097"/>
    <p:sldId xmlns:r="http://schemas.openxmlformats.org/officeDocument/2006/relationships" id="260" r:id="Rbc74fcf2af704840"/>
    <p:sldId xmlns:r="http://schemas.openxmlformats.org/officeDocument/2006/relationships" id="261" r:id="R5079c1f1ea3947c4"/>
    <p:sldId xmlns:r="http://schemas.openxmlformats.org/officeDocument/2006/relationships" id="262" r:id="Ra76109f6fe08495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85a54cb13cc49ca" /><Relationship Type="http://schemas.openxmlformats.org/officeDocument/2006/relationships/slide" Target="/ppt/slides/slide1.xml" Id="Rbb6d62b56b9146a9" /><Relationship Type="http://schemas.openxmlformats.org/officeDocument/2006/relationships/slide" Target="/ppt/slides/slide2.xml" Id="R0d5a55e858004228" /><Relationship Type="http://schemas.openxmlformats.org/officeDocument/2006/relationships/slide" Target="/ppt/slides/slide3.xml" Id="R6046901eb0764133" /><Relationship Type="http://schemas.openxmlformats.org/officeDocument/2006/relationships/slide" Target="/ppt/slides/slide4.xml" Id="R5d0cb41e4c484097" /><Relationship Type="http://schemas.openxmlformats.org/officeDocument/2006/relationships/slide" Target="/ppt/slides/slide5.xml" Id="Rbc74fcf2af704840" /><Relationship Type="http://schemas.openxmlformats.org/officeDocument/2006/relationships/slide" Target="/ppt/slides/slide6.xml" Id="R5079c1f1ea3947c4" /><Relationship Type="http://schemas.openxmlformats.org/officeDocument/2006/relationships/slide" Target="/ppt/slides/slide7.xml" Id="Ra76109f6fe08495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d01ae6af5a445a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e7536eae5c4733" /><Relationship Type="http://schemas.openxmlformats.org/officeDocument/2006/relationships/theme" Target="/ppt/slideMasters/theme/theme1.xml" Id="Rfb646bc8c3f04af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be7536eae5c473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da5e9dc2ec4a2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5e892b995c4c3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9db22e2aee4c0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210a941caf4db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f3a1670a8c4ca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fe1b8878c0488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ef7cba66d5407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SELSKAPNORGE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SELSKAPNORGE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SELSKAPNORGE AS ble etablert [år] og holder til i Drammen.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SELSKAPNORGE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SELSKAPNORGE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SELSKAPNORGE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14 400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−49 851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−32 336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−47 685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277 469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SELSKAPNORGE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YASIN KARAGÜL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SELSKAPNORGE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Yasin Karagül, Havnegata 4A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3040 Drammen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yasin-q@hotmail.com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828 294 962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SELSKAPNORGE AS</a:t>
            </a:r>
          </a:p>
        </p:txBody>
      </p:sp>
    </p:spTree>
  </p:cSld>
  <p:clrMapOvr>
    <a:masterClrMapping xmlns:a="http://schemas.openxmlformats.org/drawingml/2006/main"/>
  </p:clrMapOvr>
</p:sld>
</file>