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2c71bdafa143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f9c22cadc74b62"/>
  </p:sldMasterIdLst>
  <p:sldIdLst>
    <p:sldId xmlns:r="http://schemas.openxmlformats.org/officeDocument/2006/relationships" id="256" r:id="Rc5d6012712e24b3a"/>
    <p:sldId xmlns:r="http://schemas.openxmlformats.org/officeDocument/2006/relationships" id="257" r:id="R1858127fc9794be4"/>
    <p:sldId xmlns:r="http://schemas.openxmlformats.org/officeDocument/2006/relationships" id="258" r:id="R057073fb046e459b"/>
    <p:sldId xmlns:r="http://schemas.openxmlformats.org/officeDocument/2006/relationships" id="259" r:id="R9c088282763d4e81"/>
    <p:sldId xmlns:r="http://schemas.openxmlformats.org/officeDocument/2006/relationships" id="260" r:id="R16757cf78fc044ba"/>
    <p:sldId xmlns:r="http://schemas.openxmlformats.org/officeDocument/2006/relationships" id="261" r:id="R17466a3efa6c45a2"/>
    <p:sldId xmlns:r="http://schemas.openxmlformats.org/officeDocument/2006/relationships" id="262" r:id="R4c20367365ef47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9c22cadc74b62" /><Relationship Type="http://schemas.openxmlformats.org/officeDocument/2006/relationships/slide" Target="/ppt/slides/slide1.xml" Id="Rc5d6012712e24b3a" /><Relationship Type="http://schemas.openxmlformats.org/officeDocument/2006/relationships/slide" Target="/ppt/slides/slide2.xml" Id="R1858127fc9794be4" /><Relationship Type="http://schemas.openxmlformats.org/officeDocument/2006/relationships/slide" Target="/ppt/slides/slide3.xml" Id="R057073fb046e459b" /><Relationship Type="http://schemas.openxmlformats.org/officeDocument/2006/relationships/slide" Target="/ppt/slides/slide4.xml" Id="R9c088282763d4e81" /><Relationship Type="http://schemas.openxmlformats.org/officeDocument/2006/relationships/slide" Target="/ppt/slides/slide5.xml" Id="R16757cf78fc044ba" /><Relationship Type="http://schemas.openxmlformats.org/officeDocument/2006/relationships/slide" Target="/ppt/slides/slide6.xml" Id="R17466a3efa6c45a2" /><Relationship Type="http://schemas.openxmlformats.org/officeDocument/2006/relationships/slide" Target="/ppt/slides/slide7.xml" Id="R4c20367365ef47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b3257df5f46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93e1873e646c1" /><Relationship Type="http://schemas.openxmlformats.org/officeDocument/2006/relationships/theme" Target="/ppt/slideMasters/theme/theme1.xml" Id="R7cf19a1270a74f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b93e1873e646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d49bb8e274e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93c51f8744b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4de3a74f146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a9204e3af45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e99f84b7344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5716151234b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35cb187f447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NORSUND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2 621 069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96 161 681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97 202 489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Myklebust, 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828 349 252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