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ffd653515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b8a701f284031"/>
  </p:sldMasterIdLst>
  <p:sldIdLst>
    <p:sldId xmlns:r="http://schemas.openxmlformats.org/officeDocument/2006/relationships" id="256" r:id="R5a3a51ef4d7c4ac9"/>
    <p:sldId xmlns:r="http://schemas.openxmlformats.org/officeDocument/2006/relationships" id="257" r:id="R5273a5854eaa48eb"/>
    <p:sldId xmlns:r="http://schemas.openxmlformats.org/officeDocument/2006/relationships" id="258" r:id="Re4f82f5c2c524472"/>
    <p:sldId xmlns:r="http://schemas.openxmlformats.org/officeDocument/2006/relationships" id="259" r:id="Rcd9a13cd728a43a7"/>
    <p:sldId xmlns:r="http://schemas.openxmlformats.org/officeDocument/2006/relationships" id="260" r:id="Rc3fe5f75e39b402c"/>
    <p:sldId xmlns:r="http://schemas.openxmlformats.org/officeDocument/2006/relationships" id="261" r:id="R562b513d67fd48fd"/>
    <p:sldId xmlns:r="http://schemas.openxmlformats.org/officeDocument/2006/relationships" id="262" r:id="R12d95960cf6740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b8a701f284031" /><Relationship Type="http://schemas.openxmlformats.org/officeDocument/2006/relationships/slide" Target="/ppt/slides/slide1.xml" Id="R5a3a51ef4d7c4ac9" /><Relationship Type="http://schemas.openxmlformats.org/officeDocument/2006/relationships/slide" Target="/ppt/slides/slide2.xml" Id="R5273a5854eaa48eb" /><Relationship Type="http://schemas.openxmlformats.org/officeDocument/2006/relationships/slide" Target="/ppt/slides/slide3.xml" Id="Re4f82f5c2c524472" /><Relationship Type="http://schemas.openxmlformats.org/officeDocument/2006/relationships/slide" Target="/ppt/slides/slide4.xml" Id="Rcd9a13cd728a43a7" /><Relationship Type="http://schemas.openxmlformats.org/officeDocument/2006/relationships/slide" Target="/ppt/slides/slide5.xml" Id="Rc3fe5f75e39b402c" /><Relationship Type="http://schemas.openxmlformats.org/officeDocument/2006/relationships/slide" Target="/ppt/slides/slide6.xml" Id="R562b513d67fd48fd" /><Relationship Type="http://schemas.openxmlformats.org/officeDocument/2006/relationships/slide" Target="/ppt/slides/slide7.xml" Id="R12d95960cf6740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a353f827a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d7b971ab446c1" /><Relationship Type="http://schemas.openxmlformats.org/officeDocument/2006/relationships/theme" Target="/ppt/slideMasters/theme/theme1.xml" Id="R786a244e8e0e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d7b971ab4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542afda5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f7538896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b623403f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55f514ce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7d4b7cc2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5a00e05d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95bbf092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