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7566bf32f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1cf4d0acc4656"/>
  </p:sldMasterIdLst>
  <p:sldIdLst>
    <p:sldId xmlns:r="http://schemas.openxmlformats.org/officeDocument/2006/relationships" id="256" r:id="Rbd592631b1734a6d"/>
    <p:sldId xmlns:r="http://schemas.openxmlformats.org/officeDocument/2006/relationships" id="257" r:id="R14444682148a4f26"/>
    <p:sldId xmlns:r="http://schemas.openxmlformats.org/officeDocument/2006/relationships" id="258" r:id="Rf1f6f33c3dec4ce3"/>
    <p:sldId xmlns:r="http://schemas.openxmlformats.org/officeDocument/2006/relationships" id="259" r:id="R5d136ca0baf94ed7"/>
    <p:sldId xmlns:r="http://schemas.openxmlformats.org/officeDocument/2006/relationships" id="260" r:id="R9cacdd786fef44a5"/>
    <p:sldId xmlns:r="http://schemas.openxmlformats.org/officeDocument/2006/relationships" id="261" r:id="Rb6251afcdc704431"/>
    <p:sldId xmlns:r="http://schemas.openxmlformats.org/officeDocument/2006/relationships" id="262" r:id="R19d91dbe63fe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1cf4d0acc4656" /><Relationship Type="http://schemas.openxmlformats.org/officeDocument/2006/relationships/slide" Target="/ppt/slides/slide1.xml" Id="Rbd592631b1734a6d" /><Relationship Type="http://schemas.openxmlformats.org/officeDocument/2006/relationships/slide" Target="/ppt/slides/slide2.xml" Id="R14444682148a4f26" /><Relationship Type="http://schemas.openxmlformats.org/officeDocument/2006/relationships/slide" Target="/ppt/slides/slide3.xml" Id="Rf1f6f33c3dec4ce3" /><Relationship Type="http://schemas.openxmlformats.org/officeDocument/2006/relationships/slide" Target="/ppt/slides/slide4.xml" Id="R5d136ca0baf94ed7" /><Relationship Type="http://schemas.openxmlformats.org/officeDocument/2006/relationships/slide" Target="/ppt/slides/slide5.xml" Id="R9cacdd786fef44a5" /><Relationship Type="http://schemas.openxmlformats.org/officeDocument/2006/relationships/slide" Target="/ppt/slides/slide6.xml" Id="Rb6251afcdc704431" /><Relationship Type="http://schemas.openxmlformats.org/officeDocument/2006/relationships/slide" Target="/ppt/slides/slide7.xml" Id="R19d91dbe63fe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9cc9e287e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12c04a6dd4bc2" /><Relationship Type="http://schemas.openxmlformats.org/officeDocument/2006/relationships/theme" Target="/ppt/slideMasters/theme/theme1.xml" Id="R4aca65bcc8cb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12c04a6dd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dd6f5c225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91b832f8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95b86d194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fbd68c77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c9c2757ec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f471dfdaa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7fec15a45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13 578 526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828 622 102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