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971a6d9b7046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cd0cd770c343db"/>
  </p:sldMasterIdLst>
  <p:sldIdLst>
    <p:sldId xmlns:r="http://schemas.openxmlformats.org/officeDocument/2006/relationships" id="256" r:id="R08592f8e1c184991"/>
    <p:sldId xmlns:r="http://schemas.openxmlformats.org/officeDocument/2006/relationships" id="257" r:id="R29d1486cf167456d"/>
    <p:sldId xmlns:r="http://schemas.openxmlformats.org/officeDocument/2006/relationships" id="258" r:id="R2a5ad75048e3484a"/>
    <p:sldId xmlns:r="http://schemas.openxmlformats.org/officeDocument/2006/relationships" id="259" r:id="Rac24dafdc38d4e17"/>
    <p:sldId xmlns:r="http://schemas.openxmlformats.org/officeDocument/2006/relationships" id="260" r:id="R90a5a15f5bb644d3"/>
    <p:sldId xmlns:r="http://schemas.openxmlformats.org/officeDocument/2006/relationships" id="261" r:id="R1c47d09540b140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cd0cd770c343db" /><Relationship Type="http://schemas.openxmlformats.org/officeDocument/2006/relationships/slide" Target="/ppt/slides/slide1.xml" Id="R08592f8e1c184991" /><Relationship Type="http://schemas.openxmlformats.org/officeDocument/2006/relationships/slide" Target="/ppt/slides/slide2.xml" Id="R29d1486cf167456d" /><Relationship Type="http://schemas.openxmlformats.org/officeDocument/2006/relationships/slide" Target="/ppt/slides/slide3.xml" Id="R2a5ad75048e3484a" /><Relationship Type="http://schemas.openxmlformats.org/officeDocument/2006/relationships/slide" Target="/ppt/slides/slide4.xml" Id="Rac24dafdc38d4e17" /><Relationship Type="http://schemas.openxmlformats.org/officeDocument/2006/relationships/slide" Target="/ppt/slides/slide5.xml" Id="R90a5a15f5bb644d3" /><Relationship Type="http://schemas.openxmlformats.org/officeDocument/2006/relationships/slide" Target="/ppt/slides/slide6.xml" Id="R1c47d09540b140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94df76055943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f751ddb734d0a" /><Relationship Type="http://schemas.openxmlformats.org/officeDocument/2006/relationships/theme" Target="/ppt/slideMasters/theme/theme1.xml" Id="R9a03e66cb4f943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ff751ddb734d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ffe5169c945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59c6dd2ba4e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eee4eabf34f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e6576bd9c46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7b78e32de45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56511729245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HOFFINVEST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828 758 632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HOFFINVEST HOLDING AS</a:t>
            </a:r>
          </a:p>
        </p:txBody>
      </p:sp>
    </p:spTree>
  </p:cSld>
  <p:clrMapOvr>
    <a:masterClrMapping xmlns:a="http://schemas.openxmlformats.org/drawingml/2006/main"/>
  </p:clrMapOvr>
</p:sld>
</file>