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1533c2122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3c424de594319"/>
  </p:sldMasterIdLst>
  <p:sldIdLst>
    <p:sldId xmlns:r="http://schemas.openxmlformats.org/officeDocument/2006/relationships" id="256" r:id="R0581435c268f4362"/>
    <p:sldId xmlns:r="http://schemas.openxmlformats.org/officeDocument/2006/relationships" id="257" r:id="R6d7f1b1e6f364334"/>
    <p:sldId xmlns:r="http://schemas.openxmlformats.org/officeDocument/2006/relationships" id="258" r:id="Re3a9e74ed4c64a3d"/>
    <p:sldId xmlns:r="http://schemas.openxmlformats.org/officeDocument/2006/relationships" id="259" r:id="Rec692be370c847e2"/>
    <p:sldId xmlns:r="http://schemas.openxmlformats.org/officeDocument/2006/relationships" id="260" r:id="Rf2169905181c4c16"/>
    <p:sldId xmlns:r="http://schemas.openxmlformats.org/officeDocument/2006/relationships" id="261" r:id="R047350a908cd4603"/>
    <p:sldId xmlns:r="http://schemas.openxmlformats.org/officeDocument/2006/relationships" id="262" r:id="Rf1877e084a7a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3c424de594319" /><Relationship Type="http://schemas.openxmlformats.org/officeDocument/2006/relationships/slide" Target="/ppt/slides/slide1.xml" Id="R0581435c268f4362" /><Relationship Type="http://schemas.openxmlformats.org/officeDocument/2006/relationships/slide" Target="/ppt/slides/slide2.xml" Id="R6d7f1b1e6f364334" /><Relationship Type="http://schemas.openxmlformats.org/officeDocument/2006/relationships/slide" Target="/ppt/slides/slide3.xml" Id="Re3a9e74ed4c64a3d" /><Relationship Type="http://schemas.openxmlformats.org/officeDocument/2006/relationships/slide" Target="/ppt/slides/slide4.xml" Id="Rec692be370c847e2" /><Relationship Type="http://schemas.openxmlformats.org/officeDocument/2006/relationships/slide" Target="/ppt/slides/slide5.xml" Id="Rf2169905181c4c16" /><Relationship Type="http://schemas.openxmlformats.org/officeDocument/2006/relationships/slide" Target="/ppt/slides/slide6.xml" Id="R047350a908cd4603" /><Relationship Type="http://schemas.openxmlformats.org/officeDocument/2006/relationships/slide" Target="/ppt/slides/slide7.xml" Id="Rf1877e084a7a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43d7ca2b4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38c50557e414f" /><Relationship Type="http://schemas.openxmlformats.org/officeDocument/2006/relationships/theme" Target="/ppt/slideMasters/theme/theme1.xml" Id="R5fae850d3230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38c50557e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9c33a80ba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cd240625c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5ece057f9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ab83b5480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e2e7fa55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35970eef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f32b1053b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11 450 895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28 299 308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HANNA MIKAELA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ISABELLE OLIVIA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JONATAN WILHELM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THEA GABRIELLA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HANS DØSEN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