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9019242d4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230c8f81045e2"/>
  </p:sldMasterIdLst>
  <p:sldIdLst>
    <p:sldId xmlns:r="http://schemas.openxmlformats.org/officeDocument/2006/relationships" id="256" r:id="Rf6d89b729e074026"/>
    <p:sldId xmlns:r="http://schemas.openxmlformats.org/officeDocument/2006/relationships" id="257" r:id="R6b2c4067815e488c"/>
    <p:sldId xmlns:r="http://schemas.openxmlformats.org/officeDocument/2006/relationships" id="258" r:id="Rc18067f2e52341f7"/>
    <p:sldId xmlns:r="http://schemas.openxmlformats.org/officeDocument/2006/relationships" id="259" r:id="R89b71b8532b64e14"/>
    <p:sldId xmlns:r="http://schemas.openxmlformats.org/officeDocument/2006/relationships" id="260" r:id="Re9939a8cd1944d00"/>
    <p:sldId xmlns:r="http://schemas.openxmlformats.org/officeDocument/2006/relationships" id="261" r:id="Re078d34fa85349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230c8f81045e2" /><Relationship Type="http://schemas.openxmlformats.org/officeDocument/2006/relationships/slide" Target="/ppt/slides/slide1.xml" Id="Rf6d89b729e074026" /><Relationship Type="http://schemas.openxmlformats.org/officeDocument/2006/relationships/slide" Target="/ppt/slides/slide2.xml" Id="R6b2c4067815e488c" /><Relationship Type="http://schemas.openxmlformats.org/officeDocument/2006/relationships/slide" Target="/ppt/slides/slide3.xml" Id="Rc18067f2e52341f7" /><Relationship Type="http://schemas.openxmlformats.org/officeDocument/2006/relationships/slide" Target="/ppt/slides/slide4.xml" Id="R89b71b8532b64e14" /><Relationship Type="http://schemas.openxmlformats.org/officeDocument/2006/relationships/slide" Target="/ppt/slides/slide5.xml" Id="Re9939a8cd1944d00" /><Relationship Type="http://schemas.openxmlformats.org/officeDocument/2006/relationships/slide" Target="/ppt/slides/slide6.xml" Id="Re078d34fa85349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6346317b7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46b2ddc5a4f6b" /><Relationship Type="http://schemas.openxmlformats.org/officeDocument/2006/relationships/theme" Target="/ppt/slideMasters/theme/theme1.xml" Id="R606a09e6715e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46b2ddc5a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dbab6f689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72833e4c2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45cfd2123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c09f5d15c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1523a6083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2da30b43045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Sykehusveien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