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0159b4ada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56ce1d17847ab"/>
  </p:sldMasterIdLst>
  <p:sldIdLst>
    <p:sldId xmlns:r="http://schemas.openxmlformats.org/officeDocument/2006/relationships" id="256" r:id="R9c0f8c57bd7c4816"/>
    <p:sldId xmlns:r="http://schemas.openxmlformats.org/officeDocument/2006/relationships" id="257" r:id="Rc3b6be55397f4441"/>
    <p:sldId xmlns:r="http://schemas.openxmlformats.org/officeDocument/2006/relationships" id="258" r:id="R60a3e02bb28d408d"/>
    <p:sldId xmlns:r="http://schemas.openxmlformats.org/officeDocument/2006/relationships" id="259" r:id="R10f10c464ad64b1d"/>
    <p:sldId xmlns:r="http://schemas.openxmlformats.org/officeDocument/2006/relationships" id="260" r:id="Rc6d7790abec1471a"/>
    <p:sldId xmlns:r="http://schemas.openxmlformats.org/officeDocument/2006/relationships" id="261" r:id="Rd5da4da927214100"/>
    <p:sldId xmlns:r="http://schemas.openxmlformats.org/officeDocument/2006/relationships" id="262" r:id="Rf1d57ba82b4e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56ce1d17847ab" /><Relationship Type="http://schemas.openxmlformats.org/officeDocument/2006/relationships/slide" Target="/ppt/slides/slide1.xml" Id="R9c0f8c57bd7c4816" /><Relationship Type="http://schemas.openxmlformats.org/officeDocument/2006/relationships/slide" Target="/ppt/slides/slide2.xml" Id="Rc3b6be55397f4441" /><Relationship Type="http://schemas.openxmlformats.org/officeDocument/2006/relationships/slide" Target="/ppt/slides/slide3.xml" Id="R60a3e02bb28d408d" /><Relationship Type="http://schemas.openxmlformats.org/officeDocument/2006/relationships/slide" Target="/ppt/slides/slide4.xml" Id="R10f10c464ad64b1d" /><Relationship Type="http://schemas.openxmlformats.org/officeDocument/2006/relationships/slide" Target="/ppt/slides/slide5.xml" Id="Rc6d7790abec1471a" /><Relationship Type="http://schemas.openxmlformats.org/officeDocument/2006/relationships/slide" Target="/ppt/slides/slide6.xml" Id="Rd5da4da927214100" /><Relationship Type="http://schemas.openxmlformats.org/officeDocument/2006/relationships/slide" Target="/ppt/slides/slide7.xml" Id="Rf1d57ba82b4e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4dc6fec0a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7985ab104455" /><Relationship Type="http://schemas.openxmlformats.org/officeDocument/2006/relationships/theme" Target="/ppt/slideMasters/theme/theme1.xml" Id="R7aebefa6395f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e7985ab1044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3d9b9583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3525835de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2fbbf827d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94b98a38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61002c3ce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da17a004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836c3a70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