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4efc059e394f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6c459dc7714031"/>
  </p:sldMasterIdLst>
  <p:sldIdLst>
    <p:sldId xmlns:r="http://schemas.openxmlformats.org/officeDocument/2006/relationships" id="256" r:id="R9b6acc5f3ce545fd"/>
    <p:sldId xmlns:r="http://schemas.openxmlformats.org/officeDocument/2006/relationships" id="257" r:id="Reaa8fa115bb0460d"/>
    <p:sldId xmlns:r="http://schemas.openxmlformats.org/officeDocument/2006/relationships" id="258" r:id="Rfb240c86fdfe4fe0"/>
    <p:sldId xmlns:r="http://schemas.openxmlformats.org/officeDocument/2006/relationships" id="259" r:id="R1114841e350f4d77"/>
    <p:sldId xmlns:r="http://schemas.openxmlformats.org/officeDocument/2006/relationships" id="260" r:id="R2af0bc57488e47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6c459dc7714031" /><Relationship Type="http://schemas.openxmlformats.org/officeDocument/2006/relationships/slide" Target="/ppt/slides/slide1.xml" Id="R9b6acc5f3ce545fd" /><Relationship Type="http://schemas.openxmlformats.org/officeDocument/2006/relationships/slide" Target="/ppt/slides/slide2.xml" Id="Reaa8fa115bb0460d" /><Relationship Type="http://schemas.openxmlformats.org/officeDocument/2006/relationships/slide" Target="/ppt/slides/slide3.xml" Id="Rfb240c86fdfe4fe0" /><Relationship Type="http://schemas.openxmlformats.org/officeDocument/2006/relationships/slide" Target="/ppt/slides/slide4.xml" Id="R1114841e350f4d77" /><Relationship Type="http://schemas.openxmlformats.org/officeDocument/2006/relationships/slide" Target="/ppt/slides/slide5.xml" Id="R2af0bc57488e47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57a74af1bb45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8d3ac7b454034" /><Relationship Type="http://schemas.openxmlformats.org/officeDocument/2006/relationships/theme" Target="/ppt/slideMasters/theme/theme1.xml" Id="Rb579e98f0b9248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a8d3ac7b4540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5e3132f0345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b2cff67c04a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d74cd82f247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85b4ea5734a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a5023beef4b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NILSEN &amp; SØN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NILSEN &amp; SØN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830 004 432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