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dbb212aa1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dc8629bf24b7d"/>
  </p:sldMasterIdLst>
  <p:sldIdLst>
    <p:sldId xmlns:r="http://schemas.openxmlformats.org/officeDocument/2006/relationships" id="256" r:id="Re00f08c275c549d3"/>
    <p:sldId xmlns:r="http://schemas.openxmlformats.org/officeDocument/2006/relationships" id="257" r:id="R659f40919d0d49ee"/>
    <p:sldId xmlns:r="http://schemas.openxmlformats.org/officeDocument/2006/relationships" id="258" r:id="R70532b75a4d94aca"/>
    <p:sldId xmlns:r="http://schemas.openxmlformats.org/officeDocument/2006/relationships" id="259" r:id="Rdb855d189bf04837"/>
    <p:sldId xmlns:r="http://schemas.openxmlformats.org/officeDocument/2006/relationships" id="260" r:id="Rbe055d4f0e00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dc8629bf24b7d" /><Relationship Type="http://schemas.openxmlformats.org/officeDocument/2006/relationships/slide" Target="/ppt/slides/slide1.xml" Id="Re00f08c275c549d3" /><Relationship Type="http://schemas.openxmlformats.org/officeDocument/2006/relationships/slide" Target="/ppt/slides/slide2.xml" Id="R659f40919d0d49ee" /><Relationship Type="http://schemas.openxmlformats.org/officeDocument/2006/relationships/slide" Target="/ppt/slides/slide3.xml" Id="R70532b75a4d94aca" /><Relationship Type="http://schemas.openxmlformats.org/officeDocument/2006/relationships/slide" Target="/ppt/slides/slide4.xml" Id="Rdb855d189bf04837" /><Relationship Type="http://schemas.openxmlformats.org/officeDocument/2006/relationships/slide" Target="/ppt/slides/slide5.xml" Id="Rbe055d4f0e00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973f94273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49f0e01842f0" /><Relationship Type="http://schemas.openxmlformats.org/officeDocument/2006/relationships/theme" Target="/ppt/slideMasters/theme/theme1.xml" Id="R5157f0592aee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f49f0e018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68ecc7538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6f709da58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4058cc91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6cb4ba79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3fbc862f8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FYLKESKOMMUNE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Karlsens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