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c9cda313084f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5fdebc3eb405b"/>
  </p:sldMasterIdLst>
  <p:sldIdLst>
    <p:sldId xmlns:r="http://schemas.openxmlformats.org/officeDocument/2006/relationships" id="256" r:id="R39ce1d2478e5486b"/>
    <p:sldId xmlns:r="http://schemas.openxmlformats.org/officeDocument/2006/relationships" id="257" r:id="R15e1b9a0739a473d"/>
    <p:sldId xmlns:r="http://schemas.openxmlformats.org/officeDocument/2006/relationships" id="258" r:id="R6a584d4650d74724"/>
    <p:sldId xmlns:r="http://schemas.openxmlformats.org/officeDocument/2006/relationships" id="259" r:id="R7e976d62de0e458c"/>
    <p:sldId xmlns:r="http://schemas.openxmlformats.org/officeDocument/2006/relationships" id="260" r:id="Rb2c69bc7811b48fb"/>
    <p:sldId xmlns:r="http://schemas.openxmlformats.org/officeDocument/2006/relationships" id="261" r:id="Rdd4783e60c564b1f"/>
    <p:sldId xmlns:r="http://schemas.openxmlformats.org/officeDocument/2006/relationships" id="262" r:id="R421307a9011a4b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5fdebc3eb405b" /><Relationship Type="http://schemas.openxmlformats.org/officeDocument/2006/relationships/slide" Target="/ppt/slides/slide1.xml" Id="R39ce1d2478e5486b" /><Relationship Type="http://schemas.openxmlformats.org/officeDocument/2006/relationships/slide" Target="/ppt/slides/slide2.xml" Id="R15e1b9a0739a473d" /><Relationship Type="http://schemas.openxmlformats.org/officeDocument/2006/relationships/slide" Target="/ppt/slides/slide3.xml" Id="R6a584d4650d74724" /><Relationship Type="http://schemas.openxmlformats.org/officeDocument/2006/relationships/slide" Target="/ppt/slides/slide4.xml" Id="R7e976d62de0e458c" /><Relationship Type="http://schemas.openxmlformats.org/officeDocument/2006/relationships/slide" Target="/ppt/slides/slide5.xml" Id="Rb2c69bc7811b48fb" /><Relationship Type="http://schemas.openxmlformats.org/officeDocument/2006/relationships/slide" Target="/ppt/slides/slide6.xml" Id="Rdd4783e60c564b1f" /><Relationship Type="http://schemas.openxmlformats.org/officeDocument/2006/relationships/slide" Target="/ppt/slides/slide7.xml" Id="R421307a9011a4b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a85464d869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c0d83eb0e49c4" /><Relationship Type="http://schemas.openxmlformats.org/officeDocument/2006/relationships/theme" Target="/ppt/slideMasters/theme/theme1.xml" Id="Rfd0c178b1be947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4c0d83eb0e49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37ad988e8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8ebbdc0a640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1935bd0ae4e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58e30a31f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89a6918d09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09ac2c58e4c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aea6fed6c48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INIT4U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20 610 975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1 656 210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8 220 447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830 139 052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