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bfaa9f3b6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1ea49c0194b92"/>
  </p:sldMasterIdLst>
  <p:sldIdLst>
    <p:sldId xmlns:r="http://schemas.openxmlformats.org/officeDocument/2006/relationships" id="256" r:id="R3bfff465567e4da5"/>
    <p:sldId xmlns:r="http://schemas.openxmlformats.org/officeDocument/2006/relationships" id="257" r:id="R70aaf1177f6c44be"/>
    <p:sldId xmlns:r="http://schemas.openxmlformats.org/officeDocument/2006/relationships" id="258" r:id="R03dd3b11e4f142b3"/>
    <p:sldId xmlns:r="http://schemas.openxmlformats.org/officeDocument/2006/relationships" id="259" r:id="Rf1480f6490e442ae"/>
    <p:sldId xmlns:r="http://schemas.openxmlformats.org/officeDocument/2006/relationships" id="260" r:id="Rab1322e4f05c43d4"/>
    <p:sldId xmlns:r="http://schemas.openxmlformats.org/officeDocument/2006/relationships" id="261" r:id="R6c166829578840d1"/>
    <p:sldId xmlns:r="http://schemas.openxmlformats.org/officeDocument/2006/relationships" id="262" r:id="Rd6f602f42714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1ea49c0194b92" /><Relationship Type="http://schemas.openxmlformats.org/officeDocument/2006/relationships/slide" Target="/ppt/slides/slide1.xml" Id="R3bfff465567e4da5" /><Relationship Type="http://schemas.openxmlformats.org/officeDocument/2006/relationships/slide" Target="/ppt/slides/slide2.xml" Id="R70aaf1177f6c44be" /><Relationship Type="http://schemas.openxmlformats.org/officeDocument/2006/relationships/slide" Target="/ppt/slides/slide3.xml" Id="R03dd3b11e4f142b3" /><Relationship Type="http://schemas.openxmlformats.org/officeDocument/2006/relationships/slide" Target="/ppt/slides/slide4.xml" Id="Rf1480f6490e442ae" /><Relationship Type="http://schemas.openxmlformats.org/officeDocument/2006/relationships/slide" Target="/ppt/slides/slide5.xml" Id="Rab1322e4f05c43d4" /><Relationship Type="http://schemas.openxmlformats.org/officeDocument/2006/relationships/slide" Target="/ppt/slides/slide6.xml" Id="R6c166829578840d1" /><Relationship Type="http://schemas.openxmlformats.org/officeDocument/2006/relationships/slide" Target="/ppt/slides/slide7.xml" Id="Rd6f602f42714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90c91701b4d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cd11a58114d4f" /><Relationship Type="http://schemas.openxmlformats.org/officeDocument/2006/relationships/theme" Target="/ppt/slideMasters/theme/theme1.xml" Id="R08848e9fb681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cd11a5811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ed7b3ca9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61254ff1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4ec81ac7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40da8cf4d47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d0389be94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0af334d740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235fe6c41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