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cd75fc3e1f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fbbbfa8b04363"/>
  </p:sldMasterIdLst>
  <p:sldIdLst>
    <p:sldId xmlns:r="http://schemas.openxmlformats.org/officeDocument/2006/relationships" id="256" r:id="Rbc1ba27c028648bf"/>
    <p:sldId xmlns:r="http://schemas.openxmlformats.org/officeDocument/2006/relationships" id="257" r:id="Re54f6d63bfcc4d8c"/>
    <p:sldId xmlns:r="http://schemas.openxmlformats.org/officeDocument/2006/relationships" id="258" r:id="R84597f64b6274f2b"/>
    <p:sldId xmlns:r="http://schemas.openxmlformats.org/officeDocument/2006/relationships" id="259" r:id="Re4602fbe3c58453a"/>
    <p:sldId xmlns:r="http://schemas.openxmlformats.org/officeDocument/2006/relationships" id="260" r:id="Rdff7c77166374c42"/>
    <p:sldId xmlns:r="http://schemas.openxmlformats.org/officeDocument/2006/relationships" id="261" r:id="R7bc3dabdb05e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fbbbfa8b04363" /><Relationship Type="http://schemas.openxmlformats.org/officeDocument/2006/relationships/slide" Target="/ppt/slides/slide1.xml" Id="Rbc1ba27c028648bf" /><Relationship Type="http://schemas.openxmlformats.org/officeDocument/2006/relationships/slide" Target="/ppt/slides/slide2.xml" Id="Re54f6d63bfcc4d8c" /><Relationship Type="http://schemas.openxmlformats.org/officeDocument/2006/relationships/slide" Target="/ppt/slides/slide3.xml" Id="R84597f64b6274f2b" /><Relationship Type="http://schemas.openxmlformats.org/officeDocument/2006/relationships/slide" Target="/ppt/slides/slide4.xml" Id="Re4602fbe3c58453a" /><Relationship Type="http://schemas.openxmlformats.org/officeDocument/2006/relationships/slide" Target="/ppt/slides/slide5.xml" Id="Rdff7c77166374c42" /><Relationship Type="http://schemas.openxmlformats.org/officeDocument/2006/relationships/slide" Target="/ppt/slides/slide6.xml" Id="R7bc3dabdb05e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70dc227e84d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6c7f0604f42ca" /><Relationship Type="http://schemas.openxmlformats.org/officeDocument/2006/relationships/theme" Target="/ppt/slideMasters/theme/theme1.xml" Id="R4ff7a9ec27fe42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6c7f0604f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cefe86679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059c95146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dd4cf1a54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06eac1718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568dcd51d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a2fd6d3d6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