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5d0e6ae09848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832c4b50da4f51"/>
  </p:sldMasterIdLst>
  <p:sldIdLst>
    <p:sldId xmlns:r="http://schemas.openxmlformats.org/officeDocument/2006/relationships" id="256" r:id="Rc1b04cfbe3464057"/>
    <p:sldId xmlns:r="http://schemas.openxmlformats.org/officeDocument/2006/relationships" id="257" r:id="R5cd47c73428f47c2"/>
    <p:sldId xmlns:r="http://schemas.openxmlformats.org/officeDocument/2006/relationships" id="258" r:id="Rbce1852469984fd4"/>
    <p:sldId xmlns:r="http://schemas.openxmlformats.org/officeDocument/2006/relationships" id="259" r:id="Rf75e9a1339cd4c86"/>
    <p:sldId xmlns:r="http://schemas.openxmlformats.org/officeDocument/2006/relationships" id="260" r:id="R1b0a5c14baf84ea5"/>
    <p:sldId xmlns:r="http://schemas.openxmlformats.org/officeDocument/2006/relationships" id="261" r:id="Rd1672ea460f94c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832c4b50da4f51" /><Relationship Type="http://schemas.openxmlformats.org/officeDocument/2006/relationships/slide" Target="/ppt/slides/slide1.xml" Id="Rc1b04cfbe3464057" /><Relationship Type="http://schemas.openxmlformats.org/officeDocument/2006/relationships/slide" Target="/ppt/slides/slide2.xml" Id="R5cd47c73428f47c2" /><Relationship Type="http://schemas.openxmlformats.org/officeDocument/2006/relationships/slide" Target="/ppt/slides/slide3.xml" Id="Rbce1852469984fd4" /><Relationship Type="http://schemas.openxmlformats.org/officeDocument/2006/relationships/slide" Target="/ppt/slides/slide4.xml" Id="Rf75e9a1339cd4c86" /><Relationship Type="http://schemas.openxmlformats.org/officeDocument/2006/relationships/slide" Target="/ppt/slides/slide5.xml" Id="R1b0a5c14baf84ea5" /><Relationship Type="http://schemas.openxmlformats.org/officeDocument/2006/relationships/slide" Target="/ppt/slides/slide6.xml" Id="Rd1672ea460f94c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0c2b45b5634d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40141822e8474f" /><Relationship Type="http://schemas.openxmlformats.org/officeDocument/2006/relationships/theme" Target="/ppt/slideMasters/theme/theme1.xml" Id="Rc5ca3db8eb874a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40141822e847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9a58ff327e40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187cd3775e49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5e59a6769649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c07bcb514648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cc1ec85f1341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ea2b6f750a49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FIOL DEMETER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Riisløkka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1614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831 728 272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