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00788089e4b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a10ab40684f8e"/>
  </p:sldMasterIdLst>
  <p:sldIdLst>
    <p:sldId xmlns:r="http://schemas.openxmlformats.org/officeDocument/2006/relationships" id="256" r:id="R22a5e617a54344ba"/>
    <p:sldId xmlns:r="http://schemas.openxmlformats.org/officeDocument/2006/relationships" id="257" r:id="Ra25f540937f54df1"/>
    <p:sldId xmlns:r="http://schemas.openxmlformats.org/officeDocument/2006/relationships" id="258" r:id="R01cf2f6f3cb14740"/>
    <p:sldId xmlns:r="http://schemas.openxmlformats.org/officeDocument/2006/relationships" id="259" r:id="Rbff69abb087847c6"/>
    <p:sldId xmlns:r="http://schemas.openxmlformats.org/officeDocument/2006/relationships" id="260" r:id="Rdf636fb1fe784915"/>
    <p:sldId xmlns:r="http://schemas.openxmlformats.org/officeDocument/2006/relationships" id="261" r:id="R95d65cf2a6984265"/>
    <p:sldId xmlns:r="http://schemas.openxmlformats.org/officeDocument/2006/relationships" id="262" r:id="R0d56095167b7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a10ab40684f8e" /><Relationship Type="http://schemas.openxmlformats.org/officeDocument/2006/relationships/slide" Target="/ppt/slides/slide1.xml" Id="R22a5e617a54344ba" /><Relationship Type="http://schemas.openxmlformats.org/officeDocument/2006/relationships/slide" Target="/ppt/slides/slide2.xml" Id="Ra25f540937f54df1" /><Relationship Type="http://schemas.openxmlformats.org/officeDocument/2006/relationships/slide" Target="/ppt/slides/slide3.xml" Id="R01cf2f6f3cb14740" /><Relationship Type="http://schemas.openxmlformats.org/officeDocument/2006/relationships/slide" Target="/ppt/slides/slide4.xml" Id="Rbff69abb087847c6" /><Relationship Type="http://schemas.openxmlformats.org/officeDocument/2006/relationships/slide" Target="/ppt/slides/slide5.xml" Id="Rdf636fb1fe784915" /><Relationship Type="http://schemas.openxmlformats.org/officeDocument/2006/relationships/slide" Target="/ppt/slides/slide6.xml" Id="R95d65cf2a6984265" /><Relationship Type="http://schemas.openxmlformats.org/officeDocument/2006/relationships/slide" Target="/ppt/slides/slide7.xml" Id="R0d56095167b7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f7377bd89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397bc51864151" /><Relationship Type="http://schemas.openxmlformats.org/officeDocument/2006/relationships/theme" Target="/ppt/slideMasters/theme/theme1.xml" Id="Rcf868327671c4e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397bc5186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785db8cdd4b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0c66e725c45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6627fa64d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59f17c536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dd3adc2364b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30c9c8200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9d0599844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