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f898ece84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e006e318d4ca1"/>
  </p:sldMasterIdLst>
  <p:sldIdLst>
    <p:sldId xmlns:r="http://schemas.openxmlformats.org/officeDocument/2006/relationships" id="256" r:id="Rdb44effcda88462d"/>
    <p:sldId xmlns:r="http://schemas.openxmlformats.org/officeDocument/2006/relationships" id="257" r:id="R2ba6d5fee9024cd6"/>
    <p:sldId xmlns:r="http://schemas.openxmlformats.org/officeDocument/2006/relationships" id="258" r:id="Rd343866e54c448f5"/>
    <p:sldId xmlns:r="http://schemas.openxmlformats.org/officeDocument/2006/relationships" id="259" r:id="Rce261e6719034363"/>
    <p:sldId xmlns:r="http://schemas.openxmlformats.org/officeDocument/2006/relationships" id="260" r:id="R6894df0e34e74352"/>
    <p:sldId xmlns:r="http://schemas.openxmlformats.org/officeDocument/2006/relationships" id="261" r:id="Rb20cfbe822ee4a0a"/>
    <p:sldId xmlns:r="http://schemas.openxmlformats.org/officeDocument/2006/relationships" id="262" r:id="R61f624b11c3c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e006e318d4ca1" /><Relationship Type="http://schemas.openxmlformats.org/officeDocument/2006/relationships/slide" Target="/ppt/slides/slide1.xml" Id="Rdb44effcda88462d" /><Relationship Type="http://schemas.openxmlformats.org/officeDocument/2006/relationships/slide" Target="/ppt/slides/slide2.xml" Id="R2ba6d5fee9024cd6" /><Relationship Type="http://schemas.openxmlformats.org/officeDocument/2006/relationships/slide" Target="/ppt/slides/slide3.xml" Id="Rd343866e54c448f5" /><Relationship Type="http://schemas.openxmlformats.org/officeDocument/2006/relationships/slide" Target="/ppt/slides/slide4.xml" Id="Rce261e6719034363" /><Relationship Type="http://schemas.openxmlformats.org/officeDocument/2006/relationships/slide" Target="/ppt/slides/slide5.xml" Id="R6894df0e34e74352" /><Relationship Type="http://schemas.openxmlformats.org/officeDocument/2006/relationships/slide" Target="/ppt/slides/slide6.xml" Id="Rb20cfbe822ee4a0a" /><Relationship Type="http://schemas.openxmlformats.org/officeDocument/2006/relationships/slide" Target="/ppt/slides/slide7.xml" Id="R61f624b11c3c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78eee9c9e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962e84684cd5" /><Relationship Type="http://schemas.openxmlformats.org/officeDocument/2006/relationships/theme" Target="/ppt/slideMasters/theme/theme1.xml" Id="Ra22a0915cb5e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1962e8468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72d8a396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7a37feb3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4d7d41e7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e1ea9bd8a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85eedabf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cdb02789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48f5e229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