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e2c1d7ac0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0064117d84b54"/>
  </p:sldMasterIdLst>
  <p:sldIdLst>
    <p:sldId xmlns:r="http://schemas.openxmlformats.org/officeDocument/2006/relationships" id="256" r:id="Re9ae4ed1fb62406b"/>
    <p:sldId xmlns:r="http://schemas.openxmlformats.org/officeDocument/2006/relationships" id="257" r:id="R9ab2be216783413c"/>
    <p:sldId xmlns:r="http://schemas.openxmlformats.org/officeDocument/2006/relationships" id="258" r:id="Rd923f59cdb004c2f"/>
    <p:sldId xmlns:r="http://schemas.openxmlformats.org/officeDocument/2006/relationships" id="259" r:id="Rff5c4dcb41714ec2"/>
    <p:sldId xmlns:r="http://schemas.openxmlformats.org/officeDocument/2006/relationships" id="260" r:id="R19625d5783984d9f"/>
    <p:sldId xmlns:r="http://schemas.openxmlformats.org/officeDocument/2006/relationships" id="261" r:id="R1a5cf1c7175c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0064117d84b54" /><Relationship Type="http://schemas.openxmlformats.org/officeDocument/2006/relationships/slide" Target="/ppt/slides/slide1.xml" Id="Re9ae4ed1fb62406b" /><Relationship Type="http://schemas.openxmlformats.org/officeDocument/2006/relationships/slide" Target="/ppt/slides/slide2.xml" Id="R9ab2be216783413c" /><Relationship Type="http://schemas.openxmlformats.org/officeDocument/2006/relationships/slide" Target="/ppt/slides/slide3.xml" Id="Rd923f59cdb004c2f" /><Relationship Type="http://schemas.openxmlformats.org/officeDocument/2006/relationships/slide" Target="/ppt/slides/slide4.xml" Id="Rff5c4dcb41714ec2" /><Relationship Type="http://schemas.openxmlformats.org/officeDocument/2006/relationships/slide" Target="/ppt/slides/slide5.xml" Id="R19625d5783984d9f" /><Relationship Type="http://schemas.openxmlformats.org/officeDocument/2006/relationships/slide" Target="/ppt/slides/slide6.xml" Id="R1a5cf1c7175c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4aedf7006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9678a793a490b" /><Relationship Type="http://schemas.openxmlformats.org/officeDocument/2006/relationships/theme" Target="/ppt/slideMasters/theme/theme1.xml" Id="R9db079587b1d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9678a793a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230dcc12f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c6849804c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3c73b4552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09f375422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01b3be9ed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483df7e4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