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db95664e1b45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61b7c66d774eed"/>
  </p:sldMasterIdLst>
  <p:sldIdLst>
    <p:sldId xmlns:r="http://schemas.openxmlformats.org/officeDocument/2006/relationships" id="256" r:id="R35ed492b2e914b65"/>
    <p:sldId xmlns:r="http://schemas.openxmlformats.org/officeDocument/2006/relationships" id="257" r:id="Rf22e94975c7341b8"/>
    <p:sldId xmlns:r="http://schemas.openxmlformats.org/officeDocument/2006/relationships" id="258" r:id="Re3b3b891460c4904"/>
    <p:sldId xmlns:r="http://schemas.openxmlformats.org/officeDocument/2006/relationships" id="259" r:id="R5201d0fd603643af"/>
    <p:sldId xmlns:r="http://schemas.openxmlformats.org/officeDocument/2006/relationships" id="260" r:id="R99fbd2da36b14192"/>
    <p:sldId xmlns:r="http://schemas.openxmlformats.org/officeDocument/2006/relationships" id="261" r:id="R67ae630b2a8e486d"/>
    <p:sldId xmlns:r="http://schemas.openxmlformats.org/officeDocument/2006/relationships" id="262" r:id="Ra537bc0bcbcb49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61b7c66d774eed" /><Relationship Type="http://schemas.openxmlformats.org/officeDocument/2006/relationships/slide" Target="/ppt/slides/slide1.xml" Id="R35ed492b2e914b65" /><Relationship Type="http://schemas.openxmlformats.org/officeDocument/2006/relationships/slide" Target="/ppt/slides/slide2.xml" Id="Rf22e94975c7341b8" /><Relationship Type="http://schemas.openxmlformats.org/officeDocument/2006/relationships/slide" Target="/ppt/slides/slide3.xml" Id="Re3b3b891460c4904" /><Relationship Type="http://schemas.openxmlformats.org/officeDocument/2006/relationships/slide" Target="/ppt/slides/slide4.xml" Id="R5201d0fd603643af" /><Relationship Type="http://schemas.openxmlformats.org/officeDocument/2006/relationships/slide" Target="/ppt/slides/slide5.xml" Id="R99fbd2da36b14192" /><Relationship Type="http://schemas.openxmlformats.org/officeDocument/2006/relationships/slide" Target="/ppt/slides/slide6.xml" Id="R67ae630b2a8e486d" /><Relationship Type="http://schemas.openxmlformats.org/officeDocument/2006/relationships/slide" Target="/ppt/slides/slide7.xml" Id="Ra537bc0bcbcb49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f5c7d8acf943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b41188c194038" /><Relationship Type="http://schemas.openxmlformats.org/officeDocument/2006/relationships/theme" Target="/ppt/slideMasters/theme/theme1.xml" Id="R5e6df7993a2f47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eb41188c1940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d06f4c57f41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ae891375842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b8b58952d41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3a1fd16e74a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e4523ef894b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7ebb4bd6942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04dfe73f247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KAONI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KAONI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10 057 096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74 443 609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74 460 174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ØIE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Øie Nilsen, Kingos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