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10fe4c7f7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b4d8837734caf"/>
  </p:sldMasterIdLst>
  <p:sldIdLst>
    <p:sldId xmlns:r="http://schemas.openxmlformats.org/officeDocument/2006/relationships" id="256" r:id="R1c3a8a8d51a04606"/>
    <p:sldId xmlns:r="http://schemas.openxmlformats.org/officeDocument/2006/relationships" id="257" r:id="R049904129dfe4aed"/>
    <p:sldId xmlns:r="http://schemas.openxmlformats.org/officeDocument/2006/relationships" id="258" r:id="R18c6e8d4602b4055"/>
    <p:sldId xmlns:r="http://schemas.openxmlformats.org/officeDocument/2006/relationships" id="259" r:id="R78154ccda690497d"/>
    <p:sldId xmlns:r="http://schemas.openxmlformats.org/officeDocument/2006/relationships" id="260" r:id="Rffaea4af6a5444cf"/>
    <p:sldId xmlns:r="http://schemas.openxmlformats.org/officeDocument/2006/relationships" id="261" r:id="Rcc5e6529be3b4d22"/>
    <p:sldId xmlns:r="http://schemas.openxmlformats.org/officeDocument/2006/relationships" id="262" r:id="Re9206a4ad31c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b4d8837734caf" /><Relationship Type="http://schemas.openxmlformats.org/officeDocument/2006/relationships/slide" Target="/ppt/slides/slide1.xml" Id="R1c3a8a8d51a04606" /><Relationship Type="http://schemas.openxmlformats.org/officeDocument/2006/relationships/slide" Target="/ppt/slides/slide2.xml" Id="R049904129dfe4aed" /><Relationship Type="http://schemas.openxmlformats.org/officeDocument/2006/relationships/slide" Target="/ppt/slides/slide3.xml" Id="R18c6e8d4602b4055" /><Relationship Type="http://schemas.openxmlformats.org/officeDocument/2006/relationships/slide" Target="/ppt/slides/slide4.xml" Id="R78154ccda690497d" /><Relationship Type="http://schemas.openxmlformats.org/officeDocument/2006/relationships/slide" Target="/ppt/slides/slide5.xml" Id="Rffaea4af6a5444cf" /><Relationship Type="http://schemas.openxmlformats.org/officeDocument/2006/relationships/slide" Target="/ppt/slides/slide6.xml" Id="Rcc5e6529be3b4d22" /><Relationship Type="http://schemas.openxmlformats.org/officeDocument/2006/relationships/slide" Target="/ppt/slides/slide7.xml" Id="Re9206a4ad31c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d929991f9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20f8a3c044f84" /><Relationship Type="http://schemas.openxmlformats.org/officeDocument/2006/relationships/theme" Target="/ppt/slideMasters/theme/theme1.xml" Id="R7286b1bdf821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20f8a3c04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d85f5e0f2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c15df2184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50f5d5a0b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33ed46f51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dd5c8fdff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a3d0c9f1348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7ae056521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