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3f72d5a1e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444ecf7824bda"/>
  </p:sldMasterIdLst>
  <p:sldIdLst>
    <p:sldId xmlns:r="http://schemas.openxmlformats.org/officeDocument/2006/relationships" id="256" r:id="R3068aa6fa9664bef"/>
    <p:sldId xmlns:r="http://schemas.openxmlformats.org/officeDocument/2006/relationships" id="257" r:id="R50a0c502d75b477b"/>
    <p:sldId xmlns:r="http://schemas.openxmlformats.org/officeDocument/2006/relationships" id="258" r:id="R477ef81f65e74224"/>
    <p:sldId xmlns:r="http://schemas.openxmlformats.org/officeDocument/2006/relationships" id="259" r:id="R1bf04295021b4c8f"/>
    <p:sldId xmlns:r="http://schemas.openxmlformats.org/officeDocument/2006/relationships" id="260" r:id="R05cbbccd409e4eac"/>
    <p:sldId xmlns:r="http://schemas.openxmlformats.org/officeDocument/2006/relationships" id="261" r:id="R527f1663b90a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444ecf7824bda" /><Relationship Type="http://schemas.openxmlformats.org/officeDocument/2006/relationships/slide" Target="/ppt/slides/slide1.xml" Id="R3068aa6fa9664bef" /><Relationship Type="http://schemas.openxmlformats.org/officeDocument/2006/relationships/slide" Target="/ppt/slides/slide2.xml" Id="R50a0c502d75b477b" /><Relationship Type="http://schemas.openxmlformats.org/officeDocument/2006/relationships/slide" Target="/ppt/slides/slide3.xml" Id="R477ef81f65e74224" /><Relationship Type="http://schemas.openxmlformats.org/officeDocument/2006/relationships/slide" Target="/ppt/slides/slide4.xml" Id="R1bf04295021b4c8f" /><Relationship Type="http://schemas.openxmlformats.org/officeDocument/2006/relationships/slide" Target="/ppt/slides/slide5.xml" Id="R05cbbccd409e4eac" /><Relationship Type="http://schemas.openxmlformats.org/officeDocument/2006/relationships/slide" Target="/ppt/slides/slide6.xml" Id="R527f1663b90a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d2692219b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b6a3648b48c0" /><Relationship Type="http://schemas.openxmlformats.org/officeDocument/2006/relationships/theme" Target="/ppt/slideMasters/theme/theme1.xml" Id="R0548fb11ef844a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6b6a3648b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1c304e97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3114298ac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e1be3175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de36af5ff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2cecdbcf3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e2c0d9d6c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