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63223e844846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0f11f84505490b"/>
  </p:sldMasterIdLst>
  <p:sldIdLst>
    <p:sldId xmlns:r="http://schemas.openxmlformats.org/officeDocument/2006/relationships" id="256" r:id="R75f311b5efb34475"/>
    <p:sldId xmlns:r="http://schemas.openxmlformats.org/officeDocument/2006/relationships" id="257" r:id="R950e75500a3b4878"/>
    <p:sldId xmlns:r="http://schemas.openxmlformats.org/officeDocument/2006/relationships" id="258" r:id="R95dbff40ac624139"/>
    <p:sldId xmlns:r="http://schemas.openxmlformats.org/officeDocument/2006/relationships" id="259" r:id="R7edebbe570ad4df1"/>
    <p:sldId xmlns:r="http://schemas.openxmlformats.org/officeDocument/2006/relationships" id="260" r:id="R20552503c42b403b"/>
    <p:sldId xmlns:r="http://schemas.openxmlformats.org/officeDocument/2006/relationships" id="261" r:id="R7514a43562a34a54"/>
    <p:sldId xmlns:r="http://schemas.openxmlformats.org/officeDocument/2006/relationships" id="262" r:id="R767b6ae6859f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0f11f84505490b" /><Relationship Type="http://schemas.openxmlformats.org/officeDocument/2006/relationships/slide" Target="/ppt/slides/slide1.xml" Id="R75f311b5efb34475" /><Relationship Type="http://schemas.openxmlformats.org/officeDocument/2006/relationships/slide" Target="/ppt/slides/slide2.xml" Id="R950e75500a3b4878" /><Relationship Type="http://schemas.openxmlformats.org/officeDocument/2006/relationships/slide" Target="/ppt/slides/slide3.xml" Id="R95dbff40ac624139" /><Relationship Type="http://schemas.openxmlformats.org/officeDocument/2006/relationships/slide" Target="/ppt/slides/slide4.xml" Id="R7edebbe570ad4df1" /><Relationship Type="http://schemas.openxmlformats.org/officeDocument/2006/relationships/slide" Target="/ppt/slides/slide5.xml" Id="R20552503c42b403b" /><Relationship Type="http://schemas.openxmlformats.org/officeDocument/2006/relationships/slide" Target="/ppt/slides/slide6.xml" Id="R7514a43562a34a54" /><Relationship Type="http://schemas.openxmlformats.org/officeDocument/2006/relationships/slide" Target="/ppt/slides/slide7.xml" Id="R767b6ae6859f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00a5c8ab2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8547a494141e6" /><Relationship Type="http://schemas.openxmlformats.org/officeDocument/2006/relationships/theme" Target="/ppt/slideMasters/theme/theme1.xml" Id="R57bb75ec9037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8547a4941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b1de56b65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ccf6281de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3d37834e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e751ce009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641e6efa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43bb42a545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a0c84bf06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