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43e6ec6b2946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42c4d84a134459"/>
  </p:sldMasterIdLst>
  <p:sldIdLst>
    <p:sldId xmlns:r="http://schemas.openxmlformats.org/officeDocument/2006/relationships" id="256" r:id="R08057f56a5fe4e68"/>
    <p:sldId xmlns:r="http://schemas.openxmlformats.org/officeDocument/2006/relationships" id="257" r:id="R05cc9f670cdb4437"/>
    <p:sldId xmlns:r="http://schemas.openxmlformats.org/officeDocument/2006/relationships" id="258" r:id="R8473af9f30524c5e"/>
    <p:sldId xmlns:r="http://schemas.openxmlformats.org/officeDocument/2006/relationships" id="259" r:id="Rfa74f3300a38461f"/>
    <p:sldId xmlns:r="http://schemas.openxmlformats.org/officeDocument/2006/relationships" id="260" r:id="R894ccbe504784ab9"/>
    <p:sldId xmlns:r="http://schemas.openxmlformats.org/officeDocument/2006/relationships" id="261" r:id="Rcab32a17d11c415f"/>
    <p:sldId xmlns:r="http://schemas.openxmlformats.org/officeDocument/2006/relationships" id="262" r:id="R797a4233f17848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2c4d84a134459" /><Relationship Type="http://schemas.openxmlformats.org/officeDocument/2006/relationships/slide" Target="/ppt/slides/slide1.xml" Id="R08057f56a5fe4e68" /><Relationship Type="http://schemas.openxmlformats.org/officeDocument/2006/relationships/slide" Target="/ppt/slides/slide2.xml" Id="R05cc9f670cdb4437" /><Relationship Type="http://schemas.openxmlformats.org/officeDocument/2006/relationships/slide" Target="/ppt/slides/slide3.xml" Id="R8473af9f30524c5e" /><Relationship Type="http://schemas.openxmlformats.org/officeDocument/2006/relationships/slide" Target="/ppt/slides/slide4.xml" Id="Rfa74f3300a38461f" /><Relationship Type="http://schemas.openxmlformats.org/officeDocument/2006/relationships/slide" Target="/ppt/slides/slide5.xml" Id="R894ccbe504784ab9" /><Relationship Type="http://schemas.openxmlformats.org/officeDocument/2006/relationships/slide" Target="/ppt/slides/slide6.xml" Id="Rcab32a17d11c415f" /><Relationship Type="http://schemas.openxmlformats.org/officeDocument/2006/relationships/slide" Target="/ppt/slides/slide7.xml" Id="R797a4233f17848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d5f5e16c4747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b06efc23a4a56" /><Relationship Type="http://schemas.openxmlformats.org/officeDocument/2006/relationships/theme" Target="/ppt/slideMasters/theme/theme1.xml" Id="R47a86d4b44a14f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b06efc23a4a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0d0a0a3124f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57887a16348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30d27427040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a88d8743648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c16df35dc4f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be4db3e9740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b470e602348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