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62f46cf38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6e4c3cf82420b"/>
  </p:sldMasterIdLst>
  <p:sldIdLst>
    <p:sldId xmlns:r="http://schemas.openxmlformats.org/officeDocument/2006/relationships" id="256" r:id="Rb6420bfa1706409f"/>
    <p:sldId xmlns:r="http://schemas.openxmlformats.org/officeDocument/2006/relationships" id="257" r:id="R1cc06380ae12451c"/>
    <p:sldId xmlns:r="http://schemas.openxmlformats.org/officeDocument/2006/relationships" id="258" r:id="R2ff86245b6df4c65"/>
    <p:sldId xmlns:r="http://schemas.openxmlformats.org/officeDocument/2006/relationships" id="259" r:id="R9e832aabd83d48b9"/>
    <p:sldId xmlns:r="http://schemas.openxmlformats.org/officeDocument/2006/relationships" id="260" r:id="Rb88b4342649b4aea"/>
    <p:sldId xmlns:r="http://schemas.openxmlformats.org/officeDocument/2006/relationships" id="261" r:id="Rc388bb7fa92141af"/>
    <p:sldId xmlns:r="http://schemas.openxmlformats.org/officeDocument/2006/relationships" id="262" r:id="R1f9bbc647adb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6e4c3cf82420b" /><Relationship Type="http://schemas.openxmlformats.org/officeDocument/2006/relationships/slide" Target="/ppt/slides/slide1.xml" Id="Rb6420bfa1706409f" /><Relationship Type="http://schemas.openxmlformats.org/officeDocument/2006/relationships/slide" Target="/ppt/slides/slide2.xml" Id="R1cc06380ae12451c" /><Relationship Type="http://schemas.openxmlformats.org/officeDocument/2006/relationships/slide" Target="/ppt/slides/slide3.xml" Id="R2ff86245b6df4c65" /><Relationship Type="http://schemas.openxmlformats.org/officeDocument/2006/relationships/slide" Target="/ppt/slides/slide4.xml" Id="R9e832aabd83d48b9" /><Relationship Type="http://schemas.openxmlformats.org/officeDocument/2006/relationships/slide" Target="/ppt/slides/slide5.xml" Id="Rb88b4342649b4aea" /><Relationship Type="http://schemas.openxmlformats.org/officeDocument/2006/relationships/slide" Target="/ppt/slides/slide6.xml" Id="Rc388bb7fa92141af" /><Relationship Type="http://schemas.openxmlformats.org/officeDocument/2006/relationships/slide" Target="/ppt/slides/slide7.xml" Id="R1f9bbc647adb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551a3d0bd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8aaf0cc24bb2" /><Relationship Type="http://schemas.openxmlformats.org/officeDocument/2006/relationships/theme" Target="/ppt/slideMasters/theme/theme1.xml" Id="R7a174bd1ff86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38aaf0cc2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32616441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82df5df1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0f45a6924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9efce5377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0975f33a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0fc14f08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56c772364a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