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47b143495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2660349464ab9"/>
  </p:sldMasterIdLst>
  <p:sldIdLst>
    <p:sldId xmlns:r="http://schemas.openxmlformats.org/officeDocument/2006/relationships" id="256" r:id="Ref65144918e84c3e"/>
    <p:sldId xmlns:r="http://schemas.openxmlformats.org/officeDocument/2006/relationships" id="257" r:id="R864cde83cd664a15"/>
    <p:sldId xmlns:r="http://schemas.openxmlformats.org/officeDocument/2006/relationships" id="258" r:id="Rc9136fca60074179"/>
    <p:sldId xmlns:r="http://schemas.openxmlformats.org/officeDocument/2006/relationships" id="259" r:id="Rd5438129e4fb45dc"/>
    <p:sldId xmlns:r="http://schemas.openxmlformats.org/officeDocument/2006/relationships" id="260" r:id="R084e22a9be9f4dfe"/>
    <p:sldId xmlns:r="http://schemas.openxmlformats.org/officeDocument/2006/relationships" id="261" r:id="R4f47b4d22c46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2660349464ab9" /><Relationship Type="http://schemas.openxmlformats.org/officeDocument/2006/relationships/slide" Target="/ppt/slides/slide1.xml" Id="Ref65144918e84c3e" /><Relationship Type="http://schemas.openxmlformats.org/officeDocument/2006/relationships/slide" Target="/ppt/slides/slide2.xml" Id="R864cde83cd664a15" /><Relationship Type="http://schemas.openxmlformats.org/officeDocument/2006/relationships/slide" Target="/ppt/slides/slide3.xml" Id="Rc9136fca60074179" /><Relationship Type="http://schemas.openxmlformats.org/officeDocument/2006/relationships/slide" Target="/ppt/slides/slide4.xml" Id="Rd5438129e4fb45dc" /><Relationship Type="http://schemas.openxmlformats.org/officeDocument/2006/relationships/slide" Target="/ppt/slides/slide5.xml" Id="R084e22a9be9f4dfe" /><Relationship Type="http://schemas.openxmlformats.org/officeDocument/2006/relationships/slide" Target="/ppt/slides/slide6.xml" Id="R4f47b4d22c46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747c8f0ee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00ebda60410e" /><Relationship Type="http://schemas.openxmlformats.org/officeDocument/2006/relationships/theme" Target="/ppt/slideMasters/theme/theme1.xml" Id="R3a89bd5bd426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600ebda60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0dddc437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2355e9cc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eeb7c421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0975ab52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c1bf11c4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8e7684a9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