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6e06359044a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2ad7ade57409c"/>
  </p:sldMasterIdLst>
  <p:sldIdLst>
    <p:sldId xmlns:r="http://schemas.openxmlformats.org/officeDocument/2006/relationships" id="256" r:id="R5e2ffbd6e9364ea5"/>
    <p:sldId xmlns:r="http://schemas.openxmlformats.org/officeDocument/2006/relationships" id="257" r:id="Rd1e58508a2974329"/>
    <p:sldId xmlns:r="http://schemas.openxmlformats.org/officeDocument/2006/relationships" id="258" r:id="R9b49d3c3e749423e"/>
    <p:sldId xmlns:r="http://schemas.openxmlformats.org/officeDocument/2006/relationships" id="259" r:id="R8bd04a27f3d142dd"/>
    <p:sldId xmlns:r="http://schemas.openxmlformats.org/officeDocument/2006/relationships" id="260" r:id="Ra2633b56ed2a420c"/>
    <p:sldId xmlns:r="http://schemas.openxmlformats.org/officeDocument/2006/relationships" id="261" r:id="R18772cce01714c80"/>
    <p:sldId xmlns:r="http://schemas.openxmlformats.org/officeDocument/2006/relationships" id="262" r:id="Ra9a33a26c910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2ad7ade57409c" /><Relationship Type="http://schemas.openxmlformats.org/officeDocument/2006/relationships/slide" Target="/ppt/slides/slide1.xml" Id="R5e2ffbd6e9364ea5" /><Relationship Type="http://schemas.openxmlformats.org/officeDocument/2006/relationships/slide" Target="/ppt/slides/slide2.xml" Id="Rd1e58508a2974329" /><Relationship Type="http://schemas.openxmlformats.org/officeDocument/2006/relationships/slide" Target="/ppt/slides/slide3.xml" Id="R9b49d3c3e749423e" /><Relationship Type="http://schemas.openxmlformats.org/officeDocument/2006/relationships/slide" Target="/ppt/slides/slide4.xml" Id="R8bd04a27f3d142dd" /><Relationship Type="http://schemas.openxmlformats.org/officeDocument/2006/relationships/slide" Target="/ppt/slides/slide5.xml" Id="Ra2633b56ed2a420c" /><Relationship Type="http://schemas.openxmlformats.org/officeDocument/2006/relationships/slide" Target="/ppt/slides/slide6.xml" Id="R18772cce01714c80" /><Relationship Type="http://schemas.openxmlformats.org/officeDocument/2006/relationships/slide" Target="/ppt/slides/slide7.xml" Id="Ra9a33a26c910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95f523e58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a32924b784a5b" /><Relationship Type="http://schemas.openxmlformats.org/officeDocument/2006/relationships/theme" Target="/ppt/slideMasters/theme/theme1.xml" Id="Rf339bc333652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fa32924b78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1155c88fe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c6080bdc84c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3182b7781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c4221af23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973c6a423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60980142b4c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ffb6552f1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 BASIC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 BASIC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CECILIE EILERTSEN HENRIKSEN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BENEDIKTE CECILIE GJERTSEN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CECILIE GJERTSEN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Brochs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831 997 362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