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b1887062c24e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3b9c5f68c4e0d"/>
  </p:sldMasterIdLst>
  <p:sldIdLst>
    <p:sldId xmlns:r="http://schemas.openxmlformats.org/officeDocument/2006/relationships" id="256" r:id="R24f2049495d14baf"/>
    <p:sldId xmlns:r="http://schemas.openxmlformats.org/officeDocument/2006/relationships" id="257" r:id="Rdf597ec8afb541e3"/>
    <p:sldId xmlns:r="http://schemas.openxmlformats.org/officeDocument/2006/relationships" id="258" r:id="R96c1e03ebb7d4ff9"/>
    <p:sldId xmlns:r="http://schemas.openxmlformats.org/officeDocument/2006/relationships" id="259" r:id="R38bc62b18ef6464f"/>
    <p:sldId xmlns:r="http://schemas.openxmlformats.org/officeDocument/2006/relationships" id="260" r:id="Re0416884e03040da"/>
    <p:sldId xmlns:r="http://schemas.openxmlformats.org/officeDocument/2006/relationships" id="261" r:id="Rf66e4115752f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3b9c5f68c4e0d" /><Relationship Type="http://schemas.openxmlformats.org/officeDocument/2006/relationships/slide" Target="/ppt/slides/slide1.xml" Id="R24f2049495d14baf" /><Relationship Type="http://schemas.openxmlformats.org/officeDocument/2006/relationships/slide" Target="/ppt/slides/slide2.xml" Id="Rdf597ec8afb541e3" /><Relationship Type="http://schemas.openxmlformats.org/officeDocument/2006/relationships/slide" Target="/ppt/slides/slide3.xml" Id="R96c1e03ebb7d4ff9" /><Relationship Type="http://schemas.openxmlformats.org/officeDocument/2006/relationships/slide" Target="/ppt/slides/slide4.xml" Id="R38bc62b18ef6464f" /><Relationship Type="http://schemas.openxmlformats.org/officeDocument/2006/relationships/slide" Target="/ppt/slides/slide5.xml" Id="Re0416884e03040da" /><Relationship Type="http://schemas.openxmlformats.org/officeDocument/2006/relationships/slide" Target="/ppt/slides/slide6.xml" Id="Rf66e4115752f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f587037d444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df06139a34ba6" /><Relationship Type="http://schemas.openxmlformats.org/officeDocument/2006/relationships/theme" Target="/ppt/slideMasters/theme/theme1.xml" Id="R811d2b7da600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3df06139a3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93144035a49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7b4965a4249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831f8f4b1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58f6917ac40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b145de3f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26d34ef4145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