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151a83738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9f5c05b564fe5"/>
  </p:sldMasterIdLst>
  <p:sldIdLst>
    <p:sldId xmlns:r="http://schemas.openxmlformats.org/officeDocument/2006/relationships" id="256" r:id="R4bc3ae95fc084a70"/>
    <p:sldId xmlns:r="http://schemas.openxmlformats.org/officeDocument/2006/relationships" id="257" r:id="Ra4ff156a45c24b77"/>
    <p:sldId xmlns:r="http://schemas.openxmlformats.org/officeDocument/2006/relationships" id="258" r:id="R184b2436af6149c7"/>
    <p:sldId xmlns:r="http://schemas.openxmlformats.org/officeDocument/2006/relationships" id="259" r:id="R75e6c07a7e434762"/>
    <p:sldId xmlns:r="http://schemas.openxmlformats.org/officeDocument/2006/relationships" id="260" r:id="R11d5fd1eed844f1c"/>
    <p:sldId xmlns:r="http://schemas.openxmlformats.org/officeDocument/2006/relationships" id="261" r:id="Red9ab3784b774fcb"/>
    <p:sldId xmlns:r="http://schemas.openxmlformats.org/officeDocument/2006/relationships" id="262" r:id="R6fde6b1eca64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9f5c05b564fe5" /><Relationship Type="http://schemas.openxmlformats.org/officeDocument/2006/relationships/slide" Target="/ppt/slides/slide1.xml" Id="R4bc3ae95fc084a70" /><Relationship Type="http://schemas.openxmlformats.org/officeDocument/2006/relationships/slide" Target="/ppt/slides/slide2.xml" Id="Ra4ff156a45c24b77" /><Relationship Type="http://schemas.openxmlformats.org/officeDocument/2006/relationships/slide" Target="/ppt/slides/slide3.xml" Id="R184b2436af6149c7" /><Relationship Type="http://schemas.openxmlformats.org/officeDocument/2006/relationships/slide" Target="/ppt/slides/slide4.xml" Id="R75e6c07a7e434762" /><Relationship Type="http://schemas.openxmlformats.org/officeDocument/2006/relationships/slide" Target="/ppt/slides/slide5.xml" Id="R11d5fd1eed844f1c" /><Relationship Type="http://schemas.openxmlformats.org/officeDocument/2006/relationships/slide" Target="/ppt/slides/slide6.xml" Id="Red9ab3784b774fcb" /><Relationship Type="http://schemas.openxmlformats.org/officeDocument/2006/relationships/slide" Target="/ppt/slides/slide7.xml" Id="R6fde6b1eca64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beb83754e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34da9d446405f" /><Relationship Type="http://schemas.openxmlformats.org/officeDocument/2006/relationships/theme" Target="/ppt/slideMasters/theme/theme1.xml" Id="R60c8167acfd2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34da9d446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1fb04ce3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7a281c2f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bdca0f61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97a14820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9703e898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98e2ba06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8a179f06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FLEM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FLEM AS ble etablert [år] og holder til i Longva.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306 066 009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13 227 510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94 992 037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121 322 585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JOHNSEN FLEM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STIG FLEM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Longvafjordvegen 249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6293 Longva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833 676 342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