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d0a9bf27241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a3fd3b6194d76"/>
  </p:sldMasterIdLst>
  <p:sldIdLst>
    <p:sldId xmlns:r="http://schemas.openxmlformats.org/officeDocument/2006/relationships" id="256" r:id="R942b1194d624455f"/>
    <p:sldId xmlns:r="http://schemas.openxmlformats.org/officeDocument/2006/relationships" id="257" r:id="R59920cd8eebb46a2"/>
    <p:sldId xmlns:r="http://schemas.openxmlformats.org/officeDocument/2006/relationships" id="258" r:id="R508e96f7fa5d40f2"/>
    <p:sldId xmlns:r="http://schemas.openxmlformats.org/officeDocument/2006/relationships" id="259" r:id="R83e6dd80b34a4207"/>
    <p:sldId xmlns:r="http://schemas.openxmlformats.org/officeDocument/2006/relationships" id="260" r:id="Rd0b9dafcaa25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a3fd3b6194d76" /><Relationship Type="http://schemas.openxmlformats.org/officeDocument/2006/relationships/slide" Target="/ppt/slides/slide1.xml" Id="R942b1194d624455f" /><Relationship Type="http://schemas.openxmlformats.org/officeDocument/2006/relationships/slide" Target="/ppt/slides/slide2.xml" Id="R59920cd8eebb46a2" /><Relationship Type="http://schemas.openxmlformats.org/officeDocument/2006/relationships/slide" Target="/ppt/slides/slide3.xml" Id="R508e96f7fa5d40f2" /><Relationship Type="http://schemas.openxmlformats.org/officeDocument/2006/relationships/slide" Target="/ppt/slides/slide4.xml" Id="R83e6dd80b34a4207" /><Relationship Type="http://schemas.openxmlformats.org/officeDocument/2006/relationships/slide" Target="/ppt/slides/slide5.xml" Id="Rd0b9dafcaa25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5a6e4c99641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cd694e77a4abf" /><Relationship Type="http://schemas.openxmlformats.org/officeDocument/2006/relationships/theme" Target="/ppt/slideMasters/theme/theme1.xml" Id="Rcfe7ab78034c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cd694e77a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fd788f7b4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7a8fb1ec941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065094ed0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66051491b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067011385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