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5d82f906f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86d518bda46c8"/>
  </p:sldMasterIdLst>
  <p:sldIdLst>
    <p:sldId xmlns:r="http://schemas.openxmlformats.org/officeDocument/2006/relationships" id="256" r:id="Re80e4709431f476a"/>
    <p:sldId xmlns:r="http://schemas.openxmlformats.org/officeDocument/2006/relationships" id="257" r:id="R874c3bcfb4aa4f8c"/>
    <p:sldId xmlns:r="http://schemas.openxmlformats.org/officeDocument/2006/relationships" id="258" r:id="R7e817f2f3d764124"/>
    <p:sldId xmlns:r="http://schemas.openxmlformats.org/officeDocument/2006/relationships" id="259" r:id="R55533055a6684eb6"/>
    <p:sldId xmlns:r="http://schemas.openxmlformats.org/officeDocument/2006/relationships" id="260" r:id="R3dddfe7d52d04b32"/>
    <p:sldId xmlns:r="http://schemas.openxmlformats.org/officeDocument/2006/relationships" id="261" r:id="R75d369e5712d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86d518bda46c8" /><Relationship Type="http://schemas.openxmlformats.org/officeDocument/2006/relationships/slide" Target="/ppt/slides/slide1.xml" Id="Re80e4709431f476a" /><Relationship Type="http://schemas.openxmlformats.org/officeDocument/2006/relationships/slide" Target="/ppt/slides/slide2.xml" Id="R874c3bcfb4aa4f8c" /><Relationship Type="http://schemas.openxmlformats.org/officeDocument/2006/relationships/slide" Target="/ppt/slides/slide3.xml" Id="R7e817f2f3d764124" /><Relationship Type="http://schemas.openxmlformats.org/officeDocument/2006/relationships/slide" Target="/ppt/slides/slide4.xml" Id="R55533055a6684eb6" /><Relationship Type="http://schemas.openxmlformats.org/officeDocument/2006/relationships/slide" Target="/ppt/slides/slide5.xml" Id="R3dddfe7d52d04b32" /><Relationship Type="http://schemas.openxmlformats.org/officeDocument/2006/relationships/slide" Target="/ppt/slides/slide6.xml" Id="R75d369e5712d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cbb9dd275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29f676954d1c" /><Relationship Type="http://schemas.openxmlformats.org/officeDocument/2006/relationships/theme" Target="/ppt/slideMasters/theme/theme1.xml" Id="Rf5baf41dcd30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f29f67695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4b637477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5ba8245d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b639977f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37bc5ac81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d43c060e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a052847d1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