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73713835944e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41dce62a3e4553"/>
  </p:sldMasterIdLst>
  <p:sldIdLst>
    <p:sldId xmlns:r="http://schemas.openxmlformats.org/officeDocument/2006/relationships" id="256" r:id="Rc44ebcc477e9430a"/>
    <p:sldId xmlns:r="http://schemas.openxmlformats.org/officeDocument/2006/relationships" id="257" r:id="R9676c4ad049449bb"/>
    <p:sldId xmlns:r="http://schemas.openxmlformats.org/officeDocument/2006/relationships" id="258" r:id="R5b99310219f542d9"/>
    <p:sldId xmlns:r="http://schemas.openxmlformats.org/officeDocument/2006/relationships" id="259" r:id="R86407dd997074964"/>
    <p:sldId xmlns:r="http://schemas.openxmlformats.org/officeDocument/2006/relationships" id="260" r:id="R04b303ea46c34d86"/>
    <p:sldId xmlns:r="http://schemas.openxmlformats.org/officeDocument/2006/relationships" id="261" r:id="Rf2a39845fea94b87"/>
    <p:sldId xmlns:r="http://schemas.openxmlformats.org/officeDocument/2006/relationships" id="262" r:id="Rd79ebaf95e5241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1dce62a3e4553" /><Relationship Type="http://schemas.openxmlformats.org/officeDocument/2006/relationships/slide" Target="/ppt/slides/slide1.xml" Id="Rc44ebcc477e9430a" /><Relationship Type="http://schemas.openxmlformats.org/officeDocument/2006/relationships/slide" Target="/ppt/slides/slide2.xml" Id="R9676c4ad049449bb" /><Relationship Type="http://schemas.openxmlformats.org/officeDocument/2006/relationships/slide" Target="/ppt/slides/slide3.xml" Id="R5b99310219f542d9" /><Relationship Type="http://schemas.openxmlformats.org/officeDocument/2006/relationships/slide" Target="/ppt/slides/slide4.xml" Id="R86407dd997074964" /><Relationship Type="http://schemas.openxmlformats.org/officeDocument/2006/relationships/slide" Target="/ppt/slides/slide5.xml" Id="R04b303ea46c34d86" /><Relationship Type="http://schemas.openxmlformats.org/officeDocument/2006/relationships/slide" Target="/ppt/slides/slide6.xml" Id="Rf2a39845fea94b87" /><Relationship Type="http://schemas.openxmlformats.org/officeDocument/2006/relationships/slide" Target="/ppt/slides/slide7.xml" Id="Rd79ebaf95e5241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51a4bbaa84d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4bd534b2d43a2" /><Relationship Type="http://schemas.openxmlformats.org/officeDocument/2006/relationships/theme" Target="/ppt/slideMasters/theme/theme1.xml" Id="Rb9426fbf0dcd41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c4bd534b2d43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8b668209245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d230ca2d745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8598d341a40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04cdc4cad4b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ae5b5bff944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9ff8142774a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32dffb59748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 ØKONOMI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2 224 428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ENGERSEN INVEST AS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 GRUPPEN AS  –  30,1 %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835 451 682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