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170a959e2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0c95085cb416b"/>
  </p:sldMasterIdLst>
  <p:sldIdLst>
    <p:sldId xmlns:r="http://schemas.openxmlformats.org/officeDocument/2006/relationships" id="256" r:id="R4fd824879a6b4ec2"/>
    <p:sldId xmlns:r="http://schemas.openxmlformats.org/officeDocument/2006/relationships" id="257" r:id="R084f94fc15c84df5"/>
    <p:sldId xmlns:r="http://schemas.openxmlformats.org/officeDocument/2006/relationships" id="258" r:id="Rf14b89461be54815"/>
    <p:sldId xmlns:r="http://schemas.openxmlformats.org/officeDocument/2006/relationships" id="259" r:id="Rf4b19c5fe1b44ab6"/>
    <p:sldId xmlns:r="http://schemas.openxmlformats.org/officeDocument/2006/relationships" id="260" r:id="R5d7513bdf4824298"/>
    <p:sldId xmlns:r="http://schemas.openxmlformats.org/officeDocument/2006/relationships" id="261" r:id="Rfb9a278f87154953"/>
    <p:sldId xmlns:r="http://schemas.openxmlformats.org/officeDocument/2006/relationships" id="262" r:id="Rfd7b90552bb448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0c95085cb416b" /><Relationship Type="http://schemas.openxmlformats.org/officeDocument/2006/relationships/slide" Target="/ppt/slides/slide1.xml" Id="R4fd824879a6b4ec2" /><Relationship Type="http://schemas.openxmlformats.org/officeDocument/2006/relationships/slide" Target="/ppt/slides/slide2.xml" Id="R084f94fc15c84df5" /><Relationship Type="http://schemas.openxmlformats.org/officeDocument/2006/relationships/slide" Target="/ppt/slides/slide3.xml" Id="Rf14b89461be54815" /><Relationship Type="http://schemas.openxmlformats.org/officeDocument/2006/relationships/slide" Target="/ppt/slides/slide4.xml" Id="Rf4b19c5fe1b44ab6" /><Relationship Type="http://schemas.openxmlformats.org/officeDocument/2006/relationships/slide" Target="/ppt/slides/slide5.xml" Id="R5d7513bdf4824298" /><Relationship Type="http://schemas.openxmlformats.org/officeDocument/2006/relationships/slide" Target="/ppt/slides/slide6.xml" Id="Rfb9a278f87154953" /><Relationship Type="http://schemas.openxmlformats.org/officeDocument/2006/relationships/slide" Target="/ppt/slides/slide7.xml" Id="Rfd7b90552bb448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9d76384e9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935542874373" /><Relationship Type="http://schemas.openxmlformats.org/officeDocument/2006/relationships/theme" Target="/ppt/slideMasters/theme/theme1.xml" Id="R85f4fd0fe274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293554287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b27e8e93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f51f708a1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db1970162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bb6579e0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b16409143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69218a183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0bcfd6da9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GJØSUND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