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f3fbdb765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ea8a2bc944939"/>
  </p:sldMasterIdLst>
  <p:sldIdLst>
    <p:sldId xmlns:r="http://schemas.openxmlformats.org/officeDocument/2006/relationships" id="256" r:id="Ra44c2c72f08b4e6f"/>
    <p:sldId xmlns:r="http://schemas.openxmlformats.org/officeDocument/2006/relationships" id="257" r:id="R027da8adf9d840c5"/>
    <p:sldId xmlns:r="http://schemas.openxmlformats.org/officeDocument/2006/relationships" id="258" r:id="Ra59b57c677f640bd"/>
    <p:sldId xmlns:r="http://schemas.openxmlformats.org/officeDocument/2006/relationships" id="259" r:id="Ra2d05275886f4b7b"/>
    <p:sldId xmlns:r="http://schemas.openxmlformats.org/officeDocument/2006/relationships" id="260" r:id="R0e6adb351518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ea8a2bc944939" /><Relationship Type="http://schemas.openxmlformats.org/officeDocument/2006/relationships/slide" Target="/ppt/slides/slide1.xml" Id="Ra44c2c72f08b4e6f" /><Relationship Type="http://schemas.openxmlformats.org/officeDocument/2006/relationships/slide" Target="/ppt/slides/slide2.xml" Id="R027da8adf9d840c5" /><Relationship Type="http://schemas.openxmlformats.org/officeDocument/2006/relationships/slide" Target="/ppt/slides/slide3.xml" Id="Ra59b57c677f640bd" /><Relationship Type="http://schemas.openxmlformats.org/officeDocument/2006/relationships/slide" Target="/ppt/slides/slide4.xml" Id="Ra2d05275886f4b7b" /><Relationship Type="http://schemas.openxmlformats.org/officeDocument/2006/relationships/slide" Target="/ppt/slides/slide5.xml" Id="R0e6adb351518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b45f4b3b0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c3f6b2e404d16" /><Relationship Type="http://schemas.openxmlformats.org/officeDocument/2006/relationships/theme" Target="/ppt/slideMasters/theme/theme1.xml" Id="R27b921930426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c3f6b2e40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8bf7d64d4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df8fd7833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b639e45cb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84201e908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1ad87982c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