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354ce28d0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6db3123454ea6"/>
  </p:sldMasterIdLst>
  <p:sldIdLst>
    <p:sldId xmlns:r="http://schemas.openxmlformats.org/officeDocument/2006/relationships" id="256" r:id="Rb7eaca7e7664494b"/>
    <p:sldId xmlns:r="http://schemas.openxmlformats.org/officeDocument/2006/relationships" id="257" r:id="R242a301d05ad4ea2"/>
    <p:sldId xmlns:r="http://schemas.openxmlformats.org/officeDocument/2006/relationships" id="258" r:id="R36bbad51b780436d"/>
    <p:sldId xmlns:r="http://schemas.openxmlformats.org/officeDocument/2006/relationships" id="259" r:id="Ra94d561fb87547c1"/>
    <p:sldId xmlns:r="http://schemas.openxmlformats.org/officeDocument/2006/relationships" id="260" r:id="Rb467b34c9b3c475d"/>
    <p:sldId xmlns:r="http://schemas.openxmlformats.org/officeDocument/2006/relationships" id="261" r:id="R16fe42ed3447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6db3123454ea6" /><Relationship Type="http://schemas.openxmlformats.org/officeDocument/2006/relationships/slide" Target="/ppt/slides/slide1.xml" Id="Rb7eaca7e7664494b" /><Relationship Type="http://schemas.openxmlformats.org/officeDocument/2006/relationships/slide" Target="/ppt/slides/slide2.xml" Id="R242a301d05ad4ea2" /><Relationship Type="http://schemas.openxmlformats.org/officeDocument/2006/relationships/slide" Target="/ppt/slides/slide3.xml" Id="R36bbad51b780436d" /><Relationship Type="http://schemas.openxmlformats.org/officeDocument/2006/relationships/slide" Target="/ppt/slides/slide4.xml" Id="Ra94d561fb87547c1" /><Relationship Type="http://schemas.openxmlformats.org/officeDocument/2006/relationships/slide" Target="/ppt/slides/slide5.xml" Id="Rb467b34c9b3c475d" /><Relationship Type="http://schemas.openxmlformats.org/officeDocument/2006/relationships/slide" Target="/ppt/slides/slide6.xml" Id="R16fe42ed3447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d95139abb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9951f07814193" /><Relationship Type="http://schemas.openxmlformats.org/officeDocument/2006/relationships/theme" Target="/ppt/slideMasters/theme/theme1.xml" Id="R532e217cdc17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9951f0781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51eddce4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eca767991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ce8b0e6a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92d13d89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181370a5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2e7469f4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