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932284868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e28b403c440d5"/>
  </p:sldMasterIdLst>
  <p:sldIdLst>
    <p:sldId xmlns:r="http://schemas.openxmlformats.org/officeDocument/2006/relationships" id="256" r:id="Rc3ec6c804e6743c2"/>
    <p:sldId xmlns:r="http://schemas.openxmlformats.org/officeDocument/2006/relationships" id="257" r:id="R12e207bb09874cb4"/>
    <p:sldId xmlns:r="http://schemas.openxmlformats.org/officeDocument/2006/relationships" id="258" r:id="R6063c3107ec942e0"/>
    <p:sldId xmlns:r="http://schemas.openxmlformats.org/officeDocument/2006/relationships" id="259" r:id="Re1dfab7bd65c4257"/>
    <p:sldId xmlns:r="http://schemas.openxmlformats.org/officeDocument/2006/relationships" id="260" r:id="R5e33a68b2b9e400a"/>
    <p:sldId xmlns:r="http://schemas.openxmlformats.org/officeDocument/2006/relationships" id="261" r:id="Rd3c88f4bf7e0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e28b403c440d5" /><Relationship Type="http://schemas.openxmlformats.org/officeDocument/2006/relationships/slide" Target="/ppt/slides/slide1.xml" Id="Rc3ec6c804e6743c2" /><Relationship Type="http://schemas.openxmlformats.org/officeDocument/2006/relationships/slide" Target="/ppt/slides/slide2.xml" Id="R12e207bb09874cb4" /><Relationship Type="http://schemas.openxmlformats.org/officeDocument/2006/relationships/slide" Target="/ppt/slides/slide3.xml" Id="R6063c3107ec942e0" /><Relationship Type="http://schemas.openxmlformats.org/officeDocument/2006/relationships/slide" Target="/ppt/slides/slide4.xml" Id="Re1dfab7bd65c4257" /><Relationship Type="http://schemas.openxmlformats.org/officeDocument/2006/relationships/slide" Target="/ppt/slides/slide5.xml" Id="R5e33a68b2b9e400a" /><Relationship Type="http://schemas.openxmlformats.org/officeDocument/2006/relationships/slide" Target="/ppt/slides/slide6.xml" Id="Rd3c88f4bf7e0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133f71eea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5f29882e641df" /><Relationship Type="http://schemas.openxmlformats.org/officeDocument/2006/relationships/theme" Target="/ppt/slideMasters/theme/theme1.xml" Id="R892e64c78fbd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5f29882e6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fbcbbde8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6bf45c5a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665e9bb4b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7569dc5fa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f9487b915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719ceeaee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DØSKELAND BØRGE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JAN ERIK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