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83d88b640746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8a759435bb43f7"/>
  </p:sldMasterIdLst>
  <p:sldIdLst>
    <p:sldId xmlns:r="http://schemas.openxmlformats.org/officeDocument/2006/relationships" id="256" r:id="Rc79e7272cbe44996"/>
    <p:sldId xmlns:r="http://schemas.openxmlformats.org/officeDocument/2006/relationships" id="257" r:id="R6bd83f98839e4205"/>
    <p:sldId xmlns:r="http://schemas.openxmlformats.org/officeDocument/2006/relationships" id="258" r:id="R8df2727de28c43a4"/>
    <p:sldId xmlns:r="http://schemas.openxmlformats.org/officeDocument/2006/relationships" id="259" r:id="R5c3b36a4446e4b75"/>
    <p:sldId xmlns:r="http://schemas.openxmlformats.org/officeDocument/2006/relationships" id="260" r:id="R3f701380cbc24fd0"/>
    <p:sldId xmlns:r="http://schemas.openxmlformats.org/officeDocument/2006/relationships" id="261" r:id="Rd7d40345b63c4a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a759435bb43f7" /><Relationship Type="http://schemas.openxmlformats.org/officeDocument/2006/relationships/slide" Target="/ppt/slides/slide1.xml" Id="Rc79e7272cbe44996" /><Relationship Type="http://schemas.openxmlformats.org/officeDocument/2006/relationships/slide" Target="/ppt/slides/slide2.xml" Id="R6bd83f98839e4205" /><Relationship Type="http://schemas.openxmlformats.org/officeDocument/2006/relationships/slide" Target="/ppt/slides/slide3.xml" Id="R8df2727de28c43a4" /><Relationship Type="http://schemas.openxmlformats.org/officeDocument/2006/relationships/slide" Target="/ppt/slides/slide4.xml" Id="R5c3b36a4446e4b75" /><Relationship Type="http://schemas.openxmlformats.org/officeDocument/2006/relationships/slide" Target="/ppt/slides/slide5.xml" Id="R3f701380cbc24fd0" /><Relationship Type="http://schemas.openxmlformats.org/officeDocument/2006/relationships/slide" Target="/ppt/slides/slide6.xml" Id="Rd7d40345b63c4a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6658797cd4f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0b3ee4b1f4ef1" /><Relationship Type="http://schemas.openxmlformats.org/officeDocument/2006/relationships/theme" Target="/ppt/slideMasters/theme/theme1.xml" Id="R114fb8d15906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0b3ee4b1f4e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98a59b2a349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e1e20c5f649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0fe2813d740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00d974ec842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67c103a3144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148229d1f41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SPAREBANK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FINN SVERRE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64 85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www.sognbank.no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