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fa8b84652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d04ee05154f0a"/>
  </p:sldMasterIdLst>
  <p:sldIdLst>
    <p:sldId xmlns:r="http://schemas.openxmlformats.org/officeDocument/2006/relationships" id="256" r:id="Rd1dc5c3da8454fb8"/>
    <p:sldId xmlns:r="http://schemas.openxmlformats.org/officeDocument/2006/relationships" id="257" r:id="Ra87b282356ef4264"/>
    <p:sldId xmlns:r="http://schemas.openxmlformats.org/officeDocument/2006/relationships" id="258" r:id="R02032bbe8c0b48cb"/>
    <p:sldId xmlns:r="http://schemas.openxmlformats.org/officeDocument/2006/relationships" id="259" r:id="Rba403098fbd24ba8"/>
    <p:sldId xmlns:r="http://schemas.openxmlformats.org/officeDocument/2006/relationships" id="260" r:id="R2b49429beb1843cb"/>
    <p:sldId xmlns:r="http://schemas.openxmlformats.org/officeDocument/2006/relationships" id="261" r:id="R6e83530ef13b4028"/>
    <p:sldId xmlns:r="http://schemas.openxmlformats.org/officeDocument/2006/relationships" id="262" r:id="R64d5f956b3ad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d04ee05154f0a" /><Relationship Type="http://schemas.openxmlformats.org/officeDocument/2006/relationships/slide" Target="/ppt/slides/slide1.xml" Id="Rd1dc5c3da8454fb8" /><Relationship Type="http://schemas.openxmlformats.org/officeDocument/2006/relationships/slide" Target="/ppt/slides/slide2.xml" Id="Ra87b282356ef4264" /><Relationship Type="http://schemas.openxmlformats.org/officeDocument/2006/relationships/slide" Target="/ppt/slides/slide3.xml" Id="R02032bbe8c0b48cb" /><Relationship Type="http://schemas.openxmlformats.org/officeDocument/2006/relationships/slide" Target="/ppt/slides/slide4.xml" Id="Rba403098fbd24ba8" /><Relationship Type="http://schemas.openxmlformats.org/officeDocument/2006/relationships/slide" Target="/ppt/slides/slide5.xml" Id="R2b49429beb1843cb" /><Relationship Type="http://schemas.openxmlformats.org/officeDocument/2006/relationships/slide" Target="/ppt/slides/slide6.xml" Id="R6e83530ef13b4028" /><Relationship Type="http://schemas.openxmlformats.org/officeDocument/2006/relationships/slide" Target="/ppt/slides/slide7.xml" Id="R64d5f956b3ad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bff626930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c499967d4e26" /><Relationship Type="http://schemas.openxmlformats.org/officeDocument/2006/relationships/theme" Target="/ppt/slideMasters/theme/theme1.xml" Id="Rd325ab209b02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2c499967d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234c229f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c2c430d6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eda83a22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2cbe9fec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e59716f3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fb2a9f8a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69d857e1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