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6ae06b799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fdc763603408f"/>
  </p:sldMasterIdLst>
  <p:sldIdLst>
    <p:sldId xmlns:r="http://schemas.openxmlformats.org/officeDocument/2006/relationships" id="256" r:id="R169c76b7c75e45e3"/>
    <p:sldId xmlns:r="http://schemas.openxmlformats.org/officeDocument/2006/relationships" id="257" r:id="R06e5130aecc74c0b"/>
    <p:sldId xmlns:r="http://schemas.openxmlformats.org/officeDocument/2006/relationships" id="258" r:id="R00bda457c6c74eed"/>
    <p:sldId xmlns:r="http://schemas.openxmlformats.org/officeDocument/2006/relationships" id="259" r:id="Raf4c70fe560f4de1"/>
    <p:sldId xmlns:r="http://schemas.openxmlformats.org/officeDocument/2006/relationships" id="260" r:id="R41078df1cdaf40e0"/>
    <p:sldId xmlns:r="http://schemas.openxmlformats.org/officeDocument/2006/relationships" id="261" r:id="R216a29a97ce04e4e"/>
    <p:sldId xmlns:r="http://schemas.openxmlformats.org/officeDocument/2006/relationships" id="262" r:id="R62e1193a04ed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fdc763603408f" /><Relationship Type="http://schemas.openxmlformats.org/officeDocument/2006/relationships/slide" Target="/ppt/slides/slide1.xml" Id="R169c76b7c75e45e3" /><Relationship Type="http://schemas.openxmlformats.org/officeDocument/2006/relationships/slide" Target="/ppt/slides/slide2.xml" Id="R06e5130aecc74c0b" /><Relationship Type="http://schemas.openxmlformats.org/officeDocument/2006/relationships/slide" Target="/ppt/slides/slide3.xml" Id="R00bda457c6c74eed" /><Relationship Type="http://schemas.openxmlformats.org/officeDocument/2006/relationships/slide" Target="/ppt/slides/slide4.xml" Id="Raf4c70fe560f4de1" /><Relationship Type="http://schemas.openxmlformats.org/officeDocument/2006/relationships/slide" Target="/ppt/slides/slide5.xml" Id="R41078df1cdaf40e0" /><Relationship Type="http://schemas.openxmlformats.org/officeDocument/2006/relationships/slide" Target="/ppt/slides/slide6.xml" Id="R216a29a97ce04e4e" /><Relationship Type="http://schemas.openxmlformats.org/officeDocument/2006/relationships/slide" Target="/ppt/slides/slide7.xml" Id="R62e1193a04ed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fecb296b0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ac478f154bc5" /><Relationship Type="http://schemas.openxmlformats.org/officeDocument/2006/relationships/theme" Target="/ppt/slideMasters/theme/theme1.xml" Id="R30c7490f4c2342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0ac478f15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c0063da8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9a36ad400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8622c0712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bbb3b2ca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e4f432e2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602bfec0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b5c998b3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5 559 109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2 262 069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ROTEVATN BODIL MOLVIK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840 880 192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